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34" r:id="rId19"/>
    <p:sldId id="303" r:id="rId20"/>
    <p:sldId id="293"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0974C-C8D7-4F30-9453-D535ACE5CFBC}" v="6" dt="2022-10-20T02:23:29.716"/>
    <p1510:client id="{785F2AC6-FD14-4EB6-B0A4-535C8C3EEE28}" v="211" dt="2022-10-19T17:57:40.83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35" d="100"/>
          <a:sy n="135" d="100"/>
        </p:scale>
        <p:origin x="1650"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h obeam" userId="ea04ed25ba6cfc6c" providerId="LiveId" clId="{02E0974C-C8D7-4F30-9453-D535ACE5CFBC}"/>
    <pc:docChg chg="undo custSel addSld delSld modSld">
      <pc:chgData name="Jash obeam" userId="ea04ed25ba6cfc6c" providerId="LiveId" clId="{02E0974C-C8D7-4F30-9453-D535ACE5CFBC}" dt="2022-10-20T03:05:49.036" v="1877" actId="6549"/>
      <pc:docMkLst>
        <pc:docMk/>
      </pc:docMkLst>
      <pc:sldChg chg="addSp delSp modSp mod setBg">
        <pc:chgData name="Jash obeam" userId="ea04ed25ba6cfc6c" providerId="LiveId" clId="{02E0974C-C8D7-4F30-9453-D535ACE5CFBC}" dt="2022-10-20T02:19:19.835" v="211" actId="26606"/>
        <pc:sldMkLst>
          <pc:docMk/>
          <pc:sldMk cId="1553432724" sldId="262"/>
        </pc:sldMkLst>
        <pc:spChg chg="mod ord">
          <ac:chgData name="Jash obeam" userId="ea04ed25ba6cfc6c" providerId="LiveId" clId="{02E0974C-C8D7-4F30-9453-D535ACE5CFBC}" dt="2022-10-20T02:19:19.835" v="211" actId="26606"/>
          <ac:spMkLst>
            <pc:docMk/>
            <pc:sldMk cId="1553432724" sldId="262"/>
            <ac:spMk id="4" creationId="{B892CF01-5F8F-9D43-96B9-A581954BA94A}"/>
          </ac:spMkLst>
        </pc:spChg>
        <pc:spChg chg="mod ord">
          <ac:chgData name="Jash obeam" userId="ea04ed25ba6cfc6c" providerId="LiveId" clId="{02E0974C-C8D7-4F30-9453-D535ACE5CFBC}" dt="2022-10-20T02:19:19.835" v="211" actId="26606"/>
          <ac:spMkLst>
            <pc:docMk/>
            <pc:sldMk cId="1553432724" sldId="262"/>
            <ac:spMk id="7" creationId="{0BFEC426-B615-E549-83E5-140FD588BC64}"/>
          </ac:spMkLst>
        </pc:spChg>
        <pc:spChg chg="mod">
          <ac:chgData name="Jash obeam" userId="ea04ed25ba6cfc6c" providerId="LiveId" clId="{02E0974C-C8D7-4F30-9453-D535ACE5CFBC}" dt="2022-10-20T02:19:19.835" v="211" actId="26606"/>
          <ac:spMkLst>
            <pc:docMk/>
            <pc:sldMk cId="1553432724" sldId="262"/>
            <ac:spMk id="13" creationId="{13C62649-0825-4926-8E2A-2EBCCFE00ECC}"/>
          </ac:spMkLst>
        </pc:spChg>
        <pc:spChg chg="add del">
          <ac:chgData name="Jash obeam" userId="ea04ed25ba6cfc6c" providerId="LiveId" clId="{02E0974C-C8D7-4F30-9453-D535ACE5CFBC}" dt="2022-10-20T02:19:19.818" v="210" actId="26606"/>
          <ac:spMkLst>
            <pc:docMk/>
            <pc:sldMk cId="1553432724" sldId="262"/>
            <ac:spMk id="19" creationId="{04812C46-200A-4DEB-A05E-3ED6C68C2387}"/>
          </ac:spMkLst>
        </pc:spChg>
        <pc:spChg chg="add del">
          <ac:chgData name="Jash obeam" userId="ea04ed25ba6cfc6c" providerId="LiveId" clId="{02E0974C-C8D7-4F30-9453-D535ACE5CFBC}" dt="2022-10-20T02:19:19.818" v="210" actId="26606"/>
          <ac:spMkLst>
            <pc:docMk/>
            <pc:sldMk cId="1553432724" sldId="262"/>
            <ac:spMk id="21" creationId="{D1EA859B-E555-4109-94F3-6700E046E008}"/>
          </ac:spMkLst>
        </pc:spChg>
        <pc:spChg chg="add">
          <ac:chgData name="Jash obeam" userId="ea04ed25ba6cfc6c" providerId="LiveId" clId="{02E0974C-C8D7-4F30-9453-D535ACE5CFBC}" dt="2022-10-20T02:19:19.835" v="211" actId="26606"/>
          <ac:spMkLst>
            <pc:docMk/>
            <pc:sldMk cId="1553432724" sldId="262"/>
            <ac:spMk id="23" creationId="{23E547B5-89CF-4EC0-96DE-25771AED0799}"/>
          </ac:spMkLst>
        </pc:spChg>
        <pc:spChg chg="add">
          <ac:chgData name="Jash obeam" userId="ea04ed25ba6cfc6c" providerId="LiveId" clId="{02E0974C-C8D7-4F30-9453-D535ACE5CFBC}" dt="2022-10-20T02:19:19.835" v="211" actId="26606"/>
          <ac:spMkLst>
            <pc:docMk/>
            <pc:sldMk cId="1553432724" sldId="262"/>
            <ac:spMk id="24" creationId="{3F0B8CEB-8279-4E5E-A0CE-1FC9F71736F2}"/>
          </ac:spMkLst>
        </pc:spChg>
        <pc:picChg chg="add del">
          <ac:chgData name="Jash obeam" userId="ea04ed25ba6cfc6c" providerId="LiveId" clId="{02E0974C-C8D7-4F30-9453-D535ACE5CFBC}" dt="2022-10-20T02:19:19.818" v="210" actId="26606"/>
          <ac:picMkLst>
            <pc:docMk/>
            <pc:sldMk cId="1553432724" sldId="262"/>
            <ac:picMk id="15" creationId="{E27E6AC0-96B5-9018-22CC-7D52C4C3A846}"/>
          </ac:picMkLst>
        </pc:picChg>
        <pc:picChg chg="add">
          <ac:chgData name="Jash obeam" userId="ea04ed25ba6cfc6c" providerId="LiveId" clId="{02E0974C-C8D7-4F30-9453-D535ACE5CFBC}" dt="2022-10-20T02:19:19.835" v="211" actId="26606"/>
          <ac:picMkLst>
            <pc:docMk/>
            <pc:sldMk cId="1553432724" sldId="262"/>
            <ac:picMk id="25" creationId="{75E3954C-2DCF-94CA-71D9-18298466F350}"/>
          </ac:picMkLst>
        </pc:picChg>
      </pc:sldChg>
      <pc:sldChg chg="addSp modSp mod setBg">
        <pc:chgData name="Jash obeam" userId="ea04ed25ba6cfc6c" providerId="LiveId" clId="{02E0974C-C8D7-4F30-9453-D535ACE5CFBC}" dt="2022-10-20T02:19:24.721" v="212" actId="26606"/>
        <pc:sldMkLst>
          <pc:docMk/>
          <pc:sldMk cId="3288665831" sldId="263"/>
        </pc:sldMkLst>
        <pc:spChg chg="mod ord">
          <ac:chgData name="Jash obeam" userId="ea04ed25ba6cfc6c" providerId="LiveId" clId="{02E0974C-C8D7-4F30-9453-D535ACE5CFBC}" dt="2022-10-20T02:19:24.721" v="212" actId="26606"/>
          <ac:spMkLst>
            <pc:docMk/>
            <pc:sldMk cId="3288665831" sldId="263"/>
            <ac:spMk id="5" creationId="{1B07C49E-AFFC-EC46-8930-E4D428F5F943}"/>
          </ac:spMkLst>
        </pc:spChg>
        <pc:spChg chg="mod ord">
          <ac:chgData name="Jash obeam" userId="ea04ed25ba6cfc6c" providerId="LiveId" clId="{02E0974C-C8D7-4F30-9453-D535ACE5CFBC}" dt="2022-10-20T02:19:24.721" v="212" actId="26606"/>
          <ac:spMkLst>
            <pc:docMk/>
            <pc:sldMk cId="3288665831" sldId="263"/>
            <ac:spMk id="6" creationId="{772D0411-8FF8-C540-84AE-DBA0703D368C}"/>
          </ac:spMkLst>
        </pc:spChg>
        <pc:spChg chg="mod">
          <ac:chgData name="Jash obeam" userId="ea04ed25ba6cfc6c" providerId="LiveId" clId="{02E0974C-C8D7-4F30-9453-D535ACE5CFBC}" dt="2022-10-20T02:19:24.721" v="212" actId="26606"/>
          <ac:spMkLst>
            <pc:docMk/>
            <pc:sldMk cId="3288665831" sldId="263"/>
            <ac:spMk id="12" creationId="{D77AC1D2-8B41-4A7A-88CF-41E6B7D8C98D}"/>
          </ac:spMkLst>
        </pc:spChg>
        <pc:spChg chg="add">
          <ac:chgData name="Jash obeam" userId="ea04ed25ba6cfc6c" providerId="LiveId" clId="{02E0974C-C8D7-4F30-9453-D535ACE5CFBC}" dt="2022-10-20T02:19:24.721" v="212" actId="26606"/>
          <ac:spMkLst>
            <pc:docMk/>
            <pc:sldMk cId="3288665831" sldId="263"/>
            <ac:spMk id="18" creationId="{E51BA4DF-2BD4-4EC2-B1DB-B27C8AC71864}"/>
          </ac:spMkLst>
        </pc:spChg>
        <pc:picChg chg="add">
          <ac:chgData name="Jash obeam" userId="ea04ed25ba6cfc6c" providerId="LiveId" clId="{02E0974C-C8D7-4F30-9453-D535ACE5CFBC}" dt="2022-10-20T02:19:24.721" v="212" actId="26606"/>
          <ac:picMkLst>
            <pc:docMk/>
            <pc:sldMk cId="3288665831" sldId="263"/>
            <ac:picMk id="14" creationId="{9C08151A-D807-96F6-89EE-23A040321F47}"/>
          </ac:picMkLst>
        </pc:picChg>
      </pc:sldChg>
      <pc:sldChg chg="addSp delSp modSp mod setBg">
        <pc:chgData name="Jash obeam" userId="ea04ed25ba6cfc6c" providerId="LiveId" clId="{02E0974C-C8D7-4F30-9453-D535ACE5CFBC}" dt="2022-10-20T02:19:32.337" v="213" actId="26606"/>
        <pc:sldMkLst>
          <pc:docMk/>
          <pc:sldMk cId="2987552906" sldId="264"/>
        </pc:sldMkLst>
        <pc:spChg chg="mod ord">
          <ac:chgData name="Jash obeam" userId="ea04ed25ba6cfc6c" providerId="LiveId" clId="{02E0974C-C8D7-4F30-9453-D535ACE5CFBC}" dt="2022-10-20T02:19:32.337" v="213" actId="26606"/>
          <ac:spMkLst>
            <pc:docMk/>
            <pc:sldMk cId="2987552906" sldId="264"/>
            <ac:spMk id="4" creationId="{EE021CA9-7CB7-1046-8FA0-21F127C19A59}"/>
          </ac:spMkLst>
        </pc:spChg>
        <pc:spChg chg="del">
          <ac:chgData name="Jash obeam" userId="ea04ed25ba6cfc6c" providerId="LiveId" clId="{02E0974C-C8D7-4F30-9453-D535ACE5CFBC}" dt="2022-10-20T02:19:32.337" v="213" actId="26606"/>
          <ac:spMkLst>
            <pc:docMk/>
            <pc:sldMk cId="2987552906" sldId="264"/>
            <ac:spMk id="5" creationId="{1B07C49E-AFFC-EC46-8930-E4D428F5F943}"/>
          </ac:spMkLst>
        </pc:spChg>
        <pc:spChg chg="mod">
          <ac:chgData name="Jash obeam" userId="ea04ed25ba6cfc6c" providerId="LiveId" clId="{02E0974C-C8D7-4F30-9453-D535ACE5CFBC}" dt="2022-10-20T02:19:32.337" v="213" actId="26606"/>
          <ac:spMkLst>
            <pc:docMk/>
            <pc:sldMk cId="2987552906" sldId="264"/>
            <ac:spMk id="8" creationId="{2A665A13-3129-46DF-B847-F273F3E96BE6}"/>
          </ac:spMkLst>
        </pc:spChg>
        <pc:spChg chg="add">
          <ac:chgData name="Jash obeam" userId="ea04ed25ba6cfc6c" providerId="LiveId" clId="{02E0974C-C8D7-4F30-9453-D535ACE5CFBC}" dt="2022-10-20T02:19:32.337" v="213" actId="26606"/>
          <ac:spMkLst>
            <pc:docMk/>
            <pc:sldMk cId="2987552906" sldId="264"/>
            <ac:spMk id="15" creationId="{E51BA4DF-2BD4-4EC2-B1DB-B27C8AC71864}"/>
          </ac:spMkLst>
        </pc:spChg>
        <pc:graphicFrameChg chg="add">
          <ac:chgData name="Jash obeam" userId="ea04ed25ba6cfc6c" providerId="LiveId" clId="{02E0974C-C8D7-4F30-9453-D535ACE5CFBC}" dt="2022-10-20T02:19:32.337" v="213" actId="26606"/>
          <ac:graphicFrameMkLst>
            <pc:docMk/>
            <pc:sldMk cId="2987552906" sldId="264"/>
            <ac:graphicFrameMk id="10" creationId="{84D15427-D168-8512-C336-A74099FAB45F}"/>
          </ac:graphicFrameMkLst>
        </pc:graphicFrameChg>
        <pc:picChg chg="add">
          <ac:chgData name="Jash obeam" userId="ea04ed25ba6cfc6c" providerId="LiveId" clId="{02E0974C-C8D7-4F30-9453-D535ACE5CFBC}" dt="2022-10-20T02:19:32.337" v="213" actId="26606"/>
          <ac:picMkLst>
            <pc:docMk/>
            <pc:sldMk cId="2987552906" sldId="264"/>
            <ac:picMk id="11" creationId="{6FE291E2-21C4-9635-2A1B-21C0408F9BD3}"/>
          </ac:picMkLst>
        </pc:picChg>
      </pc:sldChg>
      <pc:sldChg chg="addSp modSp mod setBg">
        <pc:chgData name="Jash obeam" userId="ea04ed25ba6cfc6c" providerId="LiveId" clId="{02E0974C-C8D7-4F30-9453-D535ACE5CFBC}" dt="2022-10-20T02:19:57.674" v="215" actId="26606"/>
        <pc:sldMkLst>
          <pc:docMk/>
          <pc:sldMk cId="1578726356" sldId="265"/>
        </pc:sldMkLst>
        <pc:spChg chg="mod">
          <ac:chgData name="Jash obeam" userId="ea04ed25ba6cfc6c" providerId="LiveId" clId="{02E0974C-C8D7-4F30-9453-D535ACE5CFBC}" dt="2022-10-20T02:19:57.674" v="215" actId="26606"/>
          <ac:spMkLst>
            <pc:docMk/>
            <pc:sldMk cId="1578726356" sldId="265"/>
            <ac:spMk id="3" creationId="{32405FDA-CB27-4506-BA80-B7DD00CB25C5}"/>
          </ac:spMkLst>
        </pc:spChg>
        <pc:spChg chg="mod ord">
          <ac:chgData name="Jash obeam" userId="ea04ed25ba6cfc6c" providerId="LiveId" clId="{02E0974C-C8D7-4F30-9453-D535ACE5CFBC}" dt="2022-10-20T02:19:57.674" v="215" actId="26606"/>
          <ac:spMkLst>
            <pc:docMk/>
            <pc:sldMk cId="1578726356" sldId="265"/>
            <ac:spMk id="4" creationId="{617B1B70-690D-5945-90C2-196E1304B45D}"/>
          </ac:spMkLst>
        </pc:spChg>
        <pc:spChg chg="mod ord">
          <ac:chgData name="Jash obeam" userId="ea04ed25ba6cfc6c" providerId="LiveId" clId="{02E0974C-C8D7-4F30-9453-D535ACE5CFBC}" dt="2022-10-20T02:19:57.674" v="215" actId="26606"/>
          <ac:spMkLst>
            <pc:docMk/>
            <pc:sldMk cId="1578726356" sldId="265"/>
            <ac:spMk id="5" creationId="{1B07C49E-AFFC-EC46-8930-E4D428F5F943}"/>
          </ac:spMkLst>
        </pc:spChg>
        <pc:picChg chg="add">
          <ac:chgData name="Jash obeam" userId="ea04ed25ba6cfc6c" providerId="LiveId" clId="{02E0974C-C8D7-4F30-9453-D535ACE5CFBC}" dt="2022-10-20T02:19:57.674" v="215" actId="26606"/>
          <ac:picMkLst>
            <pc:docMk/>
            <pc:sldMk cId="1578726356" sldId="265"/>
            <ac:picMk id="7" creationId="{F6579ABD-BFDA-10CC-CB6E-ADF405DAB6D9}"/>
          </ac:picMkLst>
        </pc:picChg>
        <pc:cxnChg chg="add">
          <ac:chgData name="Jash obeam" userId="ea04ed25ba6cfc6c" providerId="LiveId" clId="{02E0974C-C8D7-4F30-9453-D535ACE5CFBC}" dt="2022-10-20T02:19:57.674" v="215" actId="26606"/>
          <ac:cxnSpMkLst>
            <pc:docMk/>
            <pc:sldMk cId="1578726356" sldId="265"/>
            <ac:cxnSpMk id="11" creationId="{A7F400EE-A8A5-48AF-B4D6-291B52C6F0B0}"/>
          </ac:cxnSpMkLst>
        </pc:cxnChg>
      </pc:sldChg>
      <pc:sldChg chg="modSp mod">
        <pc:chgData name="Jash obeam" userId="ea04ed25ba6cfc6c" providerId="LiveId" clId="{02E0974C-C8D7-4F30-9453-D535ACE5CFBC}" dt="2022-10-20T03:05:49.036" v="1877" actId="6549"/>
        <pc:sldMkLst>
          <pc:docMk/>
          <pc:sldMk cId="1630123617" sldId="274"/>
        </pc:sldMkLst>
        <pc:spChg chg="mod">
          <ac:chgData name="Jash obeam" userId="ea04ed25ba6cfc6c" providerId="LiveId" clId="{02E0974C-C8D7-4F30-9453-D535ACE5CFBC}" dt="2022-10-20T03:05:49.036" v="1877" actId="6549"/>
          <ac:spMkLst>
            <pc:docMk/>
            <pc:sldMk cId="1630123617" sldId="274"/>
            <ac:spMk id="5" creationId="{28684E62-A9F8-4E7A-AB01-78893062A1B4}"/>
          </ac:spMkLst>
        </pc:spChg>
      </pc:sldChg>
      <pc:sldChg chg="modSp mod setBg">
        <pc:chgData name="Jash obeam" userId="ea04ed25ba6cfc6c" providerId="LiveId" clId="{02E0974C-C8D7-4F30-9453-D535ACE5CFBC}" dt="2022-10-20T02:20:06.398" v="216" actId="26606"/>
        <pc:sldMkLst>
          <pc:docMk/>
          <pc:sldMk cId="148114319" sldId="276"/>
        </pc:sldMkLst>
        <pc:spChg chg="mod">
          <ac:chgData name="Jash obeam" userId="ea04ed25ba6cfc6c" providerId="LiveId" clId="{02E0974C-C8D7-4F30-9453-D535ACE5CFBC}" dt="2022-10-20T02:20:06.398" v="216" actId="26606"/>
          <ac:spMkLst>
            <pc:docMk/>
            <pc:sldMk cId="148114319" sldId="276"/>
            <ac:spMk id="3" creationId="{B28946E4-5BEF-46F0-A56A-E7E85ACA148F}"/>
          </ac:spMkLst>
        </pc:spChg>
        <pc:spChg chg="mod ord">
          <ac:chgData name="Jash obeam" userId="ea04ed25ba6cfc6c" providerId="LiveId" clId="{02E0974C-C8D7-4F30-9453-D535ACE5CFBC}" dt="2022-10-20T02:20:06.398" v="216" actId="26606"/>
          <ac:spMkLst>
            <pc:docMk/>
            <pc:sldMk cId="148114319" sldId="276"/>
            <ac:spMk id="4" creationId="{9ADB26FF-76AA-124F-92D8-C93C45D216A8}"/>
          </ac:spMkLst>
        </pc:spChg>
        <pc:spChg chg="mod ord">
          <ac:chgData name="Jash obeam" userId="ea04ed25ba6cfc6c" providerId="LiveId" clId="{02E0974C-C8D7-4F30-9453-D535ACE5CFBC}" dt="2022-10-20T02:20:06.398" v="216" actId="26606"/>
          <ac:spMkLst>
            <pc:docMk/>
            <pc:sldMk cId="148114319" sldId="276"/>
            <ac:spMk id="5" creationId="{1B07C49E-AFFC-EC46-8930-E4D428F5F943}"/>
          </ac:spMkLst>
        </pc:spChg>
        <pc:picChg chg="mod">
          <ac:chgData name="Jash obeam" userId="ea04ed25ba6cfc6c" providerId="LiveId" clId="{02E0974C-C8D7-4F30-9453-D535ACE5CFBC}" dt="2022-10-20T02:20:06.398" v="216" actId="26606"/>
          <ac:picMkLst>
            <pc:docMk/>
            <pc:sldMk cId="148114319" sldId="276"/>
            <ac:picMk id="2" creationId="{70A61927-47BD-ADAC-243A-8D023B79F8A7}"/>
          </ac:picMkLst>
        </pc:picChg>
      </pc:sldChg>
      <pc:sldChg chg="addSp modSp mod">
        <pc:chgData name="Jash obeam" userId="ea04ed25ba6cfc6c" providerId="LiveId" clId="{02E0974C-C8D7-4F30-9453-D535ACE5CFBC}" dt="2022-10-20T02:37:13.901" v="882" actId="20577"/>
        <pc:sldMkLst>
          <pc:docMk/>
          <pc:sldMk cId="2459446073" sldId="289"/>
        </pc:sldMkLst>
        <pc:spChg chg="mod">
          <ac:chgData name="Jash obeam" userId="ea04ed25ba6cfc6c" providerId="LiveId" clId="{02E0974C-C8D7-4F30-9453-D535ACE5CFBC}" dt="2022-10-20T02:37:13.901" v="882" actId="20577"/>
          <ac:spMkLst>
            <pc:docMk/>
            <pc:sldMk cId="2459446073" sldId="289"/>
            <ac:spMk id="5" creationId="{1B07C49E-AFFC-EC46-8930-E4D428F5F943}"/>
          </ac:spMkLst>
        </pc:spChg>
        <pc:picChg chg="add mod">
          <ac:chgData name="Jash obeam" userId="ea04ed25ba6cfc6c" providerId="LiveId" clId="{02E0974C-C8D7-4F30-9453-D535ACE5CFBC}" dt="2022-10-20T02:35:39.895" v="619" actId="1076"/>
          <ac:picMkLst>
            <pc:docMk/>
            <pc:sldMk cId="2459446073" sldId="289"/>
            <ac:picMk id="3" creationId="{85405C16-1ECD-DDFD-AD6A-DF86B8A8467C}"/>
          </ac:picMkLst>
        </pc:picChg>
      </pc:sldChg>
      <pc:sldChg chg="addSp delSp modSp mod setBg">
        <pc:chgData name="Jash obeam" userId="ea04ed25ba6cfc6c" providerId="LiveId" clId="{02E0974C-C8D7-4F30-9453-D535ACE5CFBC}" dt="2022-10-20T02:24:30.102" v="398" actId="26606"/>
        <pc:sldMkLst>
          <pc:docMk/>
          <pc:sldMk cId="1813711241" sldId="293"/>
        </pc:sldMkLst>
        <pc:spChg chg="mod ord">
          <ac:chgData name="Jash obeam" userId="ea04ed25ba6cfc6c" providerId="LiveId" clId="{02E0974C-C8D7-4F30-9453-D535ACE5CFBC}" dt="2022-10-20T02:24:30.102" v="398" actId="26606"/>
          <ac:spMkLst>
            <pc:docMk/>
            <pc:sldMk cId="1813711241" sldId="293"/>
            <ac:spMk id="3" creationId="{FC857EDD-A3A7-434D-B8D5-401E872498DA}"/>
          </ac:spMkLst>
        </pc:spChg>
        <pc:spChg chg="mod ord">
          <ac:chgData name="Jash obeam" userId="ea04ed25ba6cfc6c" providerId="LiveId" clId="{02E0974C-C8D7-4F30-9453-D535ACE5CFBC}" dt="2022-10-20T02:24:30.102" v="398" actId="26606"/>
          <ac:spMkLst>
            <pc:docMk/>
            <pc:sldMk cId="1813711241" sldId="293"/>
            <ac:spMk id="4" creationId="{8F1B08F2-C4AD-A440-BB78-A0625E28887A}"/>
          </ac:spMkLst>
        </pc:spChg>
        <pc:spChg chg="mod ord">
          <ac:chgData name="Jash obeam" userId="ea04ed25ba6cfc6c" providerId="LiveId" clId="{02E0974C-C8D7-4F30-9453-D535ACE5CFBC}" dt="2022-10-20T02:24:30.102" v="398" actId="26606"/>
          <ac:spMkLst>
            <pc:docMk/>
            <pc:sldMk cId="1813711241" sldId="293"/>
            <ac:spMk id="5" creationId="{1B07C49E-AFFC-EC46-8930-E4D428F5F943}"/>
          </ac:spMkLst>
        </pc:spChg>
        <pc:spChg chg="add del">
          <ac:chgData name="Jash obeam" userId="ea04ed25ba6cfc6c" providerId="LiveId" clId="{02E0974C-C8D7-4F30-9453-D535ACE5CFBC}" dt="2022-10-20T02:24:30.096" v="397" actId="26606"/>
          <ac:spMkLst>
            <pc:docMk/>
            <pc:sldMk cId="1813711241" sldId="293"/>
            <ac:spMk id="10" creationId="{04812C46-200A-4DEB-A05E-3ED6C68C2387}"/>
          </ac:spMkLst>
        </pc:spChg>
        <pc:spChg chg="add del">
          <ac:chgData name="Jash obeam" userId="ea04ed25ba6cfc6c" providerId="LiveId" clId="{02E0974C-C8D7-4F30-9453-D535ACE5CFBC}" dt="2022-10-20T02:24:30.096" v="397" actId="26606"/>
          <ac:spMkLst>
            <pc:docMk/>
            <pc:sldMk cId="1813711241" sldId="293"/>
            <ac:spMk id="12" creationId="{D1EA859B-E555-4109-94F3-6700E046E008}"/>
          </ac:spMkLst>
        </pc:spChg>
        <pc:spChg chg="add">
          <ac:chgData name="Jash obeam" userId="ea04ed25ba6cfc6c" providerId="LiveId" clId="{02E0974C-C8D7-4F30-9453-D535ACE5CFBC}" dt="2022-10-20T02:24:30.102" v="398" actId="26606"/>
          <ac:spMkLst>
            <pc:docMk/>
            <pc:sldMk cId="1813711241" sldId="293"/>
            <ac:spMk id="14" creationId="{9427AF5F-9A0E-42B7-A252-FD64C9885F9C}"/>
          </ac:spMkLst>
        </pc:spChg>
        <pc:picChg chg="mod">
          <ac:chgData name="Jash obeam" userId="ea04ed25ba6cfc6c" providerId="LiveId" clId="{02E0974C-C8D7-4F30-9453-D535ACE5CFBC}" dt="2022-10-20T02:24:30.102" v="398" actId="26606"/>
          <ac:picMkLst>
            <pc:docMk/>
            <pc:sldMk cId="1813711241" sldId="293"/>
            <ac:picMk id="2" creationId="{B10B9D1B-00DB-39C3-2ABF-C3526B5E5B8B}"/>
          </ac:picMkLst>
        </pc:picChg>
      </pc:sldChg>
      <pc:sldChg chg="addSp delSp modSp mod">
        <pc:chgData name="Jash obeam" userId="ea04ed25ba6cfc6c" providerId="LiveId" clId="{02E0974C-C8D7-4F30-9453-D535ACE5CFBC}" dt="2022-10-20T02:15:41.167" v="11" actId="14100"/>
        <pc:sldMkLst>
          <pc:docMk/>
          <pc:sldMk cId="981671777" sldId="296"/>
        </pc:sldMkLst>
        <pc:picChg chg="add mod">
          <ac:chgData name="Jash obeam" userId="ea04ed25ba6cfc6c" providerId="LiveId" clId="{02E0974C-C8D7-4F30-9453-D535ACE5CFBC}" dt="2022-10-20T02:15:41.167" v="11" actId="14100"/>
          <ac:picMkLst>
            <pc:docMk/>
            <pc:sldMk cId="981671777" sldId="296"/>
            <ac:picMk id="7" creationId="{EAC89D0C-4D08-CEF1-694C-2C476F14258A}"/>
          </ac:picMkLst>
        </pc:picChg>
        <pc:picChg chg="del">
          <ac:chgData name="Jash obeam" userId="ea04ed25ba6cfc6c" providerId="LiveId" clId="{02E0974C-C8D7-4F30-9453-D535ACE5CFBC}" dt="2022-10-20T02:15:30.415" v="7" actId="478"/>
          <ac:picMkLst>
            <pc:docMk/>
            <pc:sldMk cId="981671777" sldId="296"/>
            <ac:picMk id="8" creationId="{4978165B-00B7-A3A4-6766-7990E740CC0A}"/>
          </ac:picMkLst>
        </pc:picChg>
      </pc:sldChg>
      <pc:sldChg chg="addSp delSp modSp mod setBg">
        <pc:chgData name="Jash obeam" userId="ea04ed25ba6cfc6c" providerId="LiveId" clId="{02E0974C-C8D7-4F30-9453-D535ACE5CFBC}" dt="2022-10-20T02:24:02.501" v="395" actId="26606"/>
        <pc:sldMkLst>
          <pc:docMk/>
          <pc:sldMk cId="334532777" sldId="303"/>
        </pc:sldMkLst>
        <pc:spChg chg="mod ord">
          <ac:chgData name="Jash obeam" userId="ea04ed25ba6cfc6c" providerId="LiveId" clId="{02E0974C-C8D7-4F30-9453-D535ACE5CFBC}" dt="2022-10-20T02:24:02.501" v="395" actId="26606"/>
          <ac:spMkLst>
            <pc:docMk/>
            <pc:sldMk cId="334532777" sldId="303"/>
            <ac:spMk id="3" creationId="{519FC08B-7D2E-43A5-A528-821DCDCCCC82}"/>
          </ac:spMkLst>
        </pc:spChg>
        <pc:spChg chg="mod ord">
          <ac:chgData name="Jash obeam" userId="ea04ed25ba6cfc6c" providerId="LiveId" clId="{02E0974C-C8D7-4F30-9453-D535ACE5CFBC}" dt="2022-10-20T02:24:02.501" v="395" actId="26606"/>
          <ac:spMkLst>
            <pc:docMk/>
            <pc:sldMk cId="334532777" sldId="303"/>
            <ac:spMk id="4" creationId="{9ADB26FF-76AA-124F-92D8-C93C45D216A8}"/>
          </ac:spMkLst>
        </pc:spChg>
        <pc:spChg chg="mod ord">
          <ac:chgData name="Jash obeam" userId="ea04ed25ba6cfc6c" providerId="LiveId" clId="{02E0974C-C8D7-4F30-9453-D535ACE5CFBC}" dt="2022-10-20T02:24:02.501" v="395" actId="26606"/>
          <ac:spMkLst>
            <pc:docMk/>
            <pc:sldMk cId="334532777" sldId="303"/>
            <ac:spMk id="5" creationId="{1B07C49E-AFFC-EC46-8930-E4D428F5F943}"/>
          </ac:spMkLst>
        </pc:spChg>
        <pc:spChg chg="add del">
          <ac:chgData name="Jash obeam" userId="ea04ed25ba6cfc6c" providerId="LiveId" clId="{02E0974C-C8D7-4F30-9453-D535ACE5CFBC}" dt="2022-10-20T02:24:02.494" v="394" actId="26606"/>
          <ac:spMkLst>
            <pc:docMk/>
            <pc:sldMk cId="334532777" sldId="303"/>
            <ac:spMk id="11" creationId="{A81E7530-396C-45F0-92F4-A885648D1631}"/>
          </ac:spMkLst>
        </pc:spChg>
        <pc:spChg chg="add del">
          <ac:chgData name="Jash obeam" userId="ea04ed25ba6cfc6c" providerId="LiveId" clId="{02E0974C-C8D7-4F30-9453-D535ACE5CFBC}" dt="2022-10-20T02:24:02.494" v="394" actId="26606"/>
          <ac:spMkLst>
            <pc:docMk/>
            <pc:sldMk cId="334532777" sldId="303"/>
            <ac:spMk id="13" creationId="{7316481C-0A49-4796-812B-0D64F063B720}"/>
          </ac:spMkLst>
        </pc:spChg>
        <pc:spChg chg="add del">
          <ac:chgData name="Jash obeam" userId="ea04ed25ba6cfc6c" providerId="LiveId" clId="{02E0974C-C8D7-4F30-9453-D535ACE5CFBC}" dt="2022-10-20T02:24:02.494" v="394" actId="26606"/>
          <ac:spMkLst>
            <pc:docMk/>
            <pc:sldMk cId="334532777" sldId="303"/>
            <ac:spMk id="15" creationId="{A5271697-90F1-4A23-8EF2-0179F2EAFACB}"/>
          </ac:spMkLst>
        </pc:spChg>
        <pc:spChg chg="add del">
          <ac:chgData name="Jash obeam" userId="ea04ed25ba6cfc6c" providerId="LiveId" clId="{02E0974C-C8D7-4F30-9453-D535ACE5CFBC}" dt="2022-10-20T02:24:02.494" v="394" actId="26606"/>
          <ac:spMkLst>
            <pc:docMk/>
            <pc:sldMk cId="334532777" sldId="303"/>
            <ac:spMk id="39" creationId="{D9F5512A-48E1-4C07-B75E-3CCC517B6804}"/>
          </ac:spMkLst>
        </pc:spChg>
        <pc:spChg chg="add">
          <ac:chgData name="Jash obeam" userId="ea04ed25ba6cfc6c" providerId="LiveId" clId="{02E0974C-C8D7-4F30-9453-D535ACE5CFBC}" dt="2022-10-20T02:24:02.501" v="395" actId="26606"/>
          <ac:spMkLst>
            <pc:docMk/>
            <pc:sldMk cId="334532777" sldId="303"/>
            <ac:spMk id="41" creationId="{04812C46-200A-4DEB-A05E-3ED6C68C2387}"/>
          </ac:spMkLst>
        </pc:spChg>
        <pc:spChg chg="add">
          <ac:chgData name="Jash obeam" userId="ea04ed25ba6cfc6c" providerId="LiveId" clId="{02E0974C-C8D7-4F30-9453-D535ACE5CFBC}" dt="2022-10-20T02:24:02.501" v="395" actId="26606"/>
          <ac:spMkLst>
            <pc:docMk/>
            <pc:sldMk cId="334532777" sldId="303"/>
            <ac:spMk id="42" creationId="{D1EA859B-E555-4109-94F3-6700E046E008}"/>
          </ac:spMkLst>
        </pc:spChg>
        <pc:grpChg chg="add del">
          <ac:chgData name="Jash obeam" userId="ea04ed25ba6cfc6c" providerId="LiveId" clId="{02E0974C-C8D7-4F30-9453-D535ACE5CFBC}" dt="2022-10-20T02:24:02.494" v="394" actId="26606"/>
          <ac:grpSpMkLst>
            <pc:docMk/>
            <pc:sldMk cId="334532777" sldId="303"/>
            <ac:grpSpMk id="17" creationId="{81DE8B58-F373-409E-A253-4380A66091D4}"/>
          </ac:grpSpMkLst>
        </pc:grpChg>
        <pc:picChg chg="add mod ord">
          <ac:chgData name="Jash obeam" userId="ea04ed25ba6cfc6c" providerId="LiveId" clId="{02E0974C-C8D7-4F30-9453-D535ACE5CFBC}" dt="2022-10-20T02:24:02.501" v="395" actId="26606"/>
          <ac:picMkLst>
            <pc:docMk/>
            <pc:sldMk cId="334532777" sldId="303"/>
            <ac:picMk id="6" creationId="{EF6DA967-DCA0-5AEF-C208-E13DFB57DFD1}"/>
          </ac:picMkLst>
        </pc:picChg>
      </pc:sldChg>
      <pc:sldChg chg="addSp delSp modSp mod">
        <pc:chgData name="Jash obeam" userId="ea04ed25ba6cfc6c" providerId="LiveId" clId="{02E0974C-C8D7-4F30-9453-D535ACE5CFBC}" dt="2022-10-20T02:16:16.351" v="20" actId="1076"/>
        <pc:sldMkLst>
          <pc:docMk/>
          <pc:sldMk cId="239597884" sldId="318"/>
        </pc:sldMkLst>
        <pc:picChg chg="del">
          <ac:chgData name="Jash obeam" userId="ea04ed25ba6cfc6c" providerId="LiveId" clId="{02E0974C-C8D7-4F30-9453-D535ACE5CFBC}" dt="2022-10-20T02:15:50.468" v="12" actId="478"/>
          <ac:picMkLst>
            <pc:docMk/>
            <pc:sldMk cId="239597884" sldId="318"/>
            <ac:picMk id="4" creationId="{112FBF4A-50C9-3A5D-AF45-E14EA4876FFC}"/>
          </ac:picMkLst>
        </pc:picChg>
        <pc:picChg chg="add mod">
          <ac:chgData name="Jash obeam" userId="ea04ed25ba6cfc6c" providerId="LiveId" clId="{02E0974C-C8D7-4F30-9453-D535ACE5CFBC}" dt="2022-10-20T02:15:56.390" v="15" actId="14100"/>
          <ac:picMkLst>
            <pc:docMk/>
            <pc:sldMk cId="239597884" sldId="318"/>
            <ac:picMk id="6" creationId="{5049D489-6CA8-D6C4-CB29-34A05CE9DC5B}"/>
          </ac:picMkLst>
        </pc:picChg>
        <pc:picChg chg="del">
          <ac:chgData name="Jash obeam" userId="ea04ed25ba6cfc6c" providerId="LiveId" clId="{02E0974C-C8D7-4F30-9453-D535ACE5CFBC}" dt="2022-10-20T02:16:08.319" v="16" actId="478"/>
          <ac:picMkLst>
            <pc:docMk/>
            <pc:sldMk cId="239597884" sldId="318"/>
            <ac:picMk id="7" creationId="{6C387FF5-2668-6B42-16CD-9E5B5C8426F8}"/>
          </ac:picMkLst>
        </pc:picChg>
        <pc:picChg chg="add mod">
          <ac:chgData name="Jash obeam" userId="ea04ed25ba6cfc6c" providerId="LiveId" clId="{02E0974C-C8D7-4F30-9453-D535ACE5CFBC}" dt="2022-10-20T02:16:16.351" v="20" actId="1076"/>
          <ac:picMkLst>
            <pc:docMk/>
            <pc:sldMk cId="239597884" sldId="318"/>
            <ac:picMk id="10" creationId="{D9AE79D9-AD94-0395-7C92-C6A5359C0027}"/>
          </ac:picMkLst>
        </pc:picChg>
      </pc:sldChg>
      <pc:sldChg chg="addSp modSp mod setBg">
        <pc:chgData name="Jash obeam" userId="ea04ed25ba6cfc6c" providerId="LiveId" clId="{02E0974C-C8D7-4F30-9453-D535ACE5CFBC}" dt="2022-10-20T02:18:44.546" v="205" actId="26606"/>
        <pc:sldMkLst>
          <pc:docMk/>
          <pc:sldMk cId="232499080" sldId="319"/>
        </pc:sldMkLst>
        <pc:spChg chg="mod ord">
          <ac:chgData name="Jash obeam" userId="ea04ed25ba6cfc6c" providerId="LiveId" clId="{02E0974C-C8D7-4F30-9453-D535ACE5CFBC}" dt="2022-10-20T02:18:44.546" v="205" actId="26606"/>
          <ac:spMkLst>
            <pc:docMk/>
            <pc:sldMk cId="232499080" sldId="319"/>
            <ac:spMk id="3" creationId="{8C82F32A-22A5-0046-9FAC-5295E4FA5A12}"/>
          </ac:spMkLst>
        </pc:spChg>
        <pc:spChg chg="mod ord">
          <ac:chgData name="Jash obeam" userId="ea04ed25ba6cfc6c" providerId="LiveId" clId="{02E0974C-C8D7-4F30-9453-D535ACE5CFBC}" dt="2022-10-20T02:18:44.546" v="205" actId="26606"/>
          <ac:spMkLst>
            <pc:docMk/>
            <pc:sldMk cId="232499080" sldId="319"/>
            <ac:spMk id="5" creationId="{85D9F803-CDBC-C74C-AF1B-2B5937D1C241}"/>
          </ac:spMkLst>
        </pc:spChg>
        <pc:spChg chg="mod">
          <ac:chgData name="Jash obeam" userId="ea04ed25ba6cfc6c" providerId="LiveId" clId="{02E0974C-C8D7-4F30-9453-D535ACE5CFBC}" dt="2022-10-20T02:18:44.546" v="205" actId="26606"/>
          <ac:spMkLst>
            <pc:docMk/>
            <pc:sldMk cId="232499080" sldId="319"/>
            <ac:spMk id="8" creationId="{34C97452-C78A-4701-B8AB-ABFE63D5BEDE}"/>
          </ac:spMkLst>
        </pc:spChg>
        <pc:spChg chg="add">
          <ac:chgData name="Jash obeam" userId="ea04ed25ba6cfc6c" providerId="LiveId" clId="{02E0974C-C8D7-4F30-9453-D535ACE5CFBC}" dt="2022-10-20T02:18:44.546" v="205" actId="26606"/>
          <ac:spMkLst>
            <pc:docMk/>
            <pc:sldMk cId="232499080" sldId="319"/>
            <ac:spMk id="13" creationId="{61293230-B0F6-45B1-96D1-13D18E242995}"/>
          </ac:spMkLst>
        </pc:spChg>
        <pc:spChg chg="add">
          <ac:chgData name="Jash obeam" userId="ea04ed25ba6cfc6c" providerId="LiveId" clId="{02E0974C-C8D7-4F30-9453-D535ACE5CFBC}" dt="2022-10-20T02:18:44.546" v="205" actId="26606"/>
          <ac:spMkLst>
            <pc:docMk/>
            <pc:sldMk cId="232499080" sldId="319"/>
            <ac:spMk id="15" creationId="{0A1E0707-4985-454B-ACE0-4855BB55875E}"/>
          </ac:spMkLst>
        </pc:spChg>
        <pc:picChg chg="add mod">
          <ac:chgData name="Jash obeam" userId="ea04ed25ba6cfc6c" providerId="LiveId" clId="{02E0974C-C8D7-4F30-9453-D535ACE5CFBC}" dt="2022-10-20T02:18:44.546" v="205" actId="26606"/>
          <ac:picMkLst>
            <pc:docMk/>
            <pc:sldMk cId="232499080" sldId="319"/>
            <ac:picMk id="4" creationId="{86119430-7184-8891-3CB4-09CA6DED7EF7}"/>
          </ac:picMkLst>
        </pc:picChg>
        <pc:picChg chg="add mod">
          <ac:chgData name="Jash obeam" userId="ea04ed25ba6cfc6c" providerId="LiveId" clId="{02E0974C-C8D7-4F30-9453-D535ACE5CFBC}" dt="2022-10-20T02:18:44.546" v="205" actId="26606"/>
          <ac:picMkLst>
            <pc:docMk/>
            <pc:sldMk cId="232499080" sldId="319"/>
            <ac:picMk id="7" creationId="{3ADD0AA6-2051-4703-12CE-7785DB3793E6}"/>
          </ac:picMkLst>
        </pc:picChg>
      </pc:sldChg>
      <pc:sldChg chg="addSp delSp modSp mod">
        <pc:chgData name="Jash obeam" userId="ea04ed25ba6cfc6c" providerId="LiveId" clId="{02E0974C-C8D7-4F30-9453-D535ACE5CFBC}" dt="2022-10-20T02:49:15.923" v="1155" actId="1076"/>
        <pc:sldMkLst>
          <pc:docMk/>
          <pc:sldMk cId="3645034231" sldId="320"/>
        </pc:sldMkLst>
        <pc:spChg chg="mod">
          <ac:chgData name="Jash obeam" userId="ea04ed25ba6cfc6c" providerId="LiveId" clId="{02E0974C-C8D7-4F30-9453-D535ACE5CFBC}" dt="2022-10-20T02:49:15.923" v="1155" actId="1076"/>
          <ac:spMkLst>
            <pc:docMk/>
            <pc:sldMk cId="3645034231" sldId="320"/>
            <ac:spMk id="5" creationId="{1B07C49E-AFFC-EC46-8930-E4D428F5F943}"/>
          </ac:spMkLst>
        </pc:spChg>
        <pc:picChg chg="add del mod">
          <ac:chgData name="Jash obeam" userId="ea04ed25ba6cfc6c" providerId="LiveId" clId="{02E0974C-C8D7-4F30-9453-D535ACE5CFBC}" dt="2022-10-20T02:48:04.941" v="1139" actId="478"/>
          <ac:picMkLst>
            <pc:docMk/>
            <pc:sldMk cId="3645034231" sldId="320"/>
            <ac:picMk id="3" creationId="{51646A59-E0F9-19FF-1324-E794C2C4E849}"/>
          </ac:picMkLst>
        </pc:picChg>
        <pc:picChg chg="add del mod">
          <ac:chgData name="Jash obeam" userId="ea04ed25ba6cfc6c" providerId="LiveId" clId="{02E0974C-C8D7-4F30-9453-D535ACE5CFBC}" dt="2022-10-20T02:48:04.399" v="1138" actId="478"/>
          <ac:picMkLst>
            <pc:docMk/>
            <pc:sldMk cId="3645034231" sldId="320"/>
            <ac:picMk id="7" creationId="{11913CCD-5127-BEED-44EF-9C2F2B0DB4B7}"/>
          </ac:picMkLst>
        </pc:picChg>
        <pc:picChg chg="add mod">
          <ac:chgData name="Jash obeam" userId="ea04ed25ba6cfc6c" providerId="LiveId" clId="{02E0974C-C8D7-4F30-9453-D535ACE5CFBC}" dt="2022-10-20T02:48:17.647" v="1142" actId="1076"/>
          <ac:picMkLst>
            <pc:docMk/>
            <pc:sldMk cId="3645034231" sldId="320"/>
            <ac:picMk id="10" creationId="{1AA7616B-4203-C08E-E447-587F39A126B2}"/>
          </ac:picMkLst>
        </pc:picChg>
        <pc:picChg chg="add mod">
          <ac:chgData name="Jash obeam" userId="ea04ed25ba6cfc6c" providerId="LiveId" clId="{02E0974C-C8D7-4F30-9453-D535ACE5CFBC}" dt="2022-10-20T02:48:32.691" v="1147" actId="14100"/>
          <ac:picMkLst>
            <pc:docMk/>
            <pc:sldMk cId="3645034231" sldId="320"/>
            <ac:picMk id="12" creationId="{EE4DB079-F679-67E2-DE8D-0238CC759077}"/>
          </ac:picMkLst>
        </pc:picChg>
        <pc:picChg chg="add mod">
          <ac:chgData name="Jash obeam" userId="ea04ed25ba6cfc6c" providerId="LiveId" clId="{02E0974C-C8D7-4F30-9453-D535ACE5CFBC}" dt="2022-10-20T02:48:50.590" v="1151" actId="14100"/>
          <ac:picMkLst>
            <pc:docMk/>
            <pc:sldMk cId="3645034231" sldId="320"/>
            <ac:picMk id="14" creationId="{A2C068A0-A341-36CA-1D65-D6604233A71C}"/>
          </ac:picMkLst>
        </pc:picChg>
        <pc:picChg chg="add mod">
          <ac:chgData name="Jash obeam" userId="ea04ed25ba6cfc6c" providerId="LiveId" clId="{02E0974C-C8D7-4F30-9453-D535ACE5CFBC}" dt="2022-10-20T02:49:03.441" v="1154" actId="14100"/>
          <ac:picMkLst>
            <pc:docMk/>
            <pc:sldMk cId="3645034231" sldId="320"/>
            <ac:picMk id="16" creationId="{A278B693-80CD-E93F-06AE-B5A1304A0645}"/>
          </ac:picMkLst>
        </pc:picChg>
      </pc:sldChg>
      <pc:sldChg chg="addSp modSp mod">
        <pc:chgData name="Jash obeam" userId="ea04ed25ba6cfc6c" providerId="LiveId" clId="{02E0974C-C8D7-4F30-9453-D535ACE5CFBC}" dt="2022-10-20T02:42:15.799" v="883" actId="22"/>
        <pc:sldMkLst>
          <pc:docMk/>
          <pc:sldMk cId="700132931" sldId="322"/>
        </pc:sldMkLst>
        <pc:spChg chg="mod">
          <ac:chgData name="Jash obeam" userId="ea04ed25ba6cfc6c" providerId="LiveId" clId="{02E0974C-C8D7-4F30-9453-D535ACE5CFBC}" dt="2022-10-20T02:28:14.361" v="524" actId="14100"/>
          <ac:spMkLst>
            <pc:docMk/>
            <pc:sldMk cId="700132931" sldId="322"/>
            <ac:spMk id="5" creationId="{85D9F803-CDBC-C74C-AF1B-2B5937D1C241}"/>
          </ac:spMkLst>
        </pc:spChg>
        <pc:spChg chg="mod">
          <ac:chgData name="Jash obeam" userId="ea04ed25ba6cfc6c" providerId="LiveId" clId="{02E0974C-C8D7-4F30-9453-D535ACE5CFBC}" dt="2022-10-20T02:26:13.871" v="442" actId="20577"/>
          <ac:spMkLst>
            <pc:docMk/>
            <pc:sldMk cId="700132931" sldId="322"/>
            <ac:spMk id="8" creationId="{9456A072-47A6-4424-9ABE-F398119040DD}"/>
          </ac:spMkLst>
        </pc:spChg>
        <pc:picChg chg="add">
          <ac:chgData name="Jash obeam" userId="ea04ed25ba6cfc6c" providerId="LiveId" clId="{02E0974C-C8D7-4F30-9453-D535ACE5CFBC}" dt="2022-10-20T02:42:15.799" v="883" actId="22"/>
          <ac:picMkLst>
            <pc:docMk/>
            <pc:sldMk cId="700132931" sldId="322"/>
            <ac:picMk id="4" creationId="{6F949130-7C12-8146-8DCE-E27AC075CD5B}"/>
          </ac:picMkLst>
        </pc:picChg>
      </pc:sldChg>
      <pc:sldChg chg="addSp modSp mod">
        <pc:chgData name="Jash obeam" userId="ea04ed25ba6cfc6c" providerId="LiveId" clId="{02E0974C-C8D7-4F30-9453-D535ACE5CFBC}" dt="2022-10-20T02:43:20.829" v="940" actId="20577"/>
        <pc:sldMkLst>
          <pc:docMk/>
          <pc:sldMk cId="1866160706" sldId="323"/>
        </pc:sldMkLst>
        <pc:spChg chg="mod">
          <ac:chgData name="Jash obeam" userId="ea04ed25ba6cfc6c" providerId="LiveId" clId="{02E0974C-C8D7-4F30-9453-D535ACE5CFBC}" dt="2022-10-20T02:43:20.829" v="940" actId="20577"/>
          <ac:spMkLst>
            <pc:docMk/>
            <pc:sldMk cId="1866160706" sldId="323"/>
            <ac:spMk id="5" creationId="{85D9F803-CDBC-C74C-AF1B-2B5937D1C241}"/>
          </ac:spMkLst>
        </pc:spChg>
        <pc:spChg chg="mod">
          <ac:chgData name="Jash obeam" userId="ea04ed25ba6cfc6c" providerId="LiveId" clId="{02E0974C-C8D7-4F30-9453-D535ACE5CFBC}" dt="2022-10-20T02:27:47.679" v="503" actId="27636"/>
          <ac:spMkLst>
            <pc:docMk/>
            <pc:sldMk cId="1866160706" sldId="323"/>
            <ac:spMk id="8" creationId="{4EF94599-779E-457E-B57B-6063EBF7A840}"/>
          </ac:spMkLst>
        </pc:spChg>
        <pc:picChg chg="add">
          <ac:chgData name="Jash obeam" userId="ea04ed25ba6cfc6c" providerId="LiveId" clId="{02E0974C-C8D7-4F30-9453-D535ACE5CFBC}" dt="2022-10-20T02:42:54.790" v="884" actId="22"/>
          <ac:picMkLst>
            <pc:docMk/>
            <pc:sldMk cId="1866160706" sldId="323"/>
            <ac:picMk id="4" creationId="{E5237DE9-9F0D-9C06-A764-3C873A55EB51}"/>
          </ac:picMkLst>
        </pc:picChg>
      </pc:sldChg>
      <pc:sldChg chg="addSp delSp modSp mod">
        <pc:chgData name="Jash obeam" userId="ea04ed25ba6cfc6c" providerId="LiveId" clId="{02E0974C-C8D7-4F30-9453-D535ACE5CFBC}" dt="2022-10-20T02:46:09.868" v="966" actId="20577"/>
        <pc:sldMkLst>
          <pc:docMk/>
          <pc:sldMk cId="252359608" sldId="324"/>
        </pc:sldMkLst>
        <pc:spChg chg="mod">
          <ac:chgData name="Jash obeam" userId="ea04ed25ba6cfc6c" providerId="LiveId" clId="{02E0974C-C8D7-4F30-9453-D535ACE5CFBC}" dt="2022-10-20T02:46:09.868" v="966" actId="20577"/>
          <ac:spMkLst>
            <pc:docMk/>
            <pc:sldMk cId="252359608" sldId="324"/>
            <ac:spMk id="5" creationId="{85D9F803-CDBC-C74C-AF1B-2B5937D1C241}"/>
          </ac:spMkLst>
        </pc:spChg>
        <pc:spChg chg="mod">
          <ac:chgData name="Jash obeam" userId="ea04ed25ba6cfc6c" providerId="LiveId" clId="{02E0974C-C8D7-4F30-9453-D535ACE5CFBC}" dt="2022-10-20T02:28:55.182" v="579" actId="20577"/>
          <ac:spMkLst>
            <pc:docMk/>
            <pc:sldMk cId="252359608" sldId="324"/>
            <ac:spMk id="12" creationId="{4D271BF5-BAA1-4CEB-A575-76A097FABBBA}"/>
          </ac:spMkLst>
        </pc:spChg>
        <pc:picChg chg="add del mod">
          <ac:chgData name="Jash obeam" userId="ea04ed25ba6cfc6c" providerId="LiveId" clId="{02E0974C-C8D7-4F30-9453-D535ACE5CFBC}" dt="2022-10-20T02:44:25.852" v="944" actId="478"/>
          <ac:picMkLst>
            <pc:docMk/>
            <pc:sldMk cId="252359608" sldId="324"/>
            <ac:picMk id="4" creationId="{622308E3-22E7-2C1B-F0F7-77FE7D0149FF}"/>
          </ac:picMkLst>
        </pc:picChg>
        <pc:picChg chg="add mod">
          <ac:chgData name="Jash obeam" userId="ea04ed25ba6cfc6c" providerId="LiveId" clId="{02E0974C-C8D7-4F30-9453-D535ACE5CFBC}" dt="2022-10-20T02:44:37.760" v="946" actId="14100"/>
          <ac:picMkLst>
            <pc:docMk/>
            <pc:sldMk cId="252359608" sldId="324"/>
            <ac:picMk id="7" creationId="{69DFB308-EBDD-9EDE-4AFD-504CF4FA603A}"/>
          </ac:picMkLst>
        </pc:picChg>
        <pc:picChg chg="add mod">
          <ac:chgData name="Jash obeam" userId="ea04ed25ba6cfc6c" providerId="LiveId" clId="{02E0974C-C8D7-4F30-9453-D535ACE5CFBC}" dt="2022-10-20T02:44:59.688" v="949" actId="1076"/>
          <ac:picMkLst>
            <pc:docMk/>
            <pc:sldMk cId="252359608" sldId="324"/>
            <ac:picMk id="9" creationId="{F2ECFE91-E531-4F13-BC14-1ACF00C6A3AA}"/>
          </ac:picMkLst>
        </pc:picChg>
        <pc:picChg chg="add mod">
          <ac:chgData name="Jash obeam" userId="ea04ed25ba6cfc6c" providerId="LiveId" clId="{02E0974C-C8D7-4F30-9453-D535ACE5CFBC}" dt="2022-10-20T02:45:34.737" v="953" actId="1076"/>
          <ac:picMkLst>
            <pc:docMk/>
            <pc:sldMk cId="252359608" sldId="324"/>
            <ac:picMk id="11" creationId="{848A0F8F-463B-C9F9-B8F7-8B7D9AF304C0}"/>
          </ac:picMkLst>
        </pc:picChg>
        <pc:picChg chg="add mod">
          <ac:chgData name="Jash obeam" userId="ea04ed25ba6cfc6c" providerId="LiveId" clId="{02E0974C-C8D7-4F30-9453-D535ACE5CFBC}" dt="2022-10-20T02:46:00.281" v="956" actId="1076"/>
          <ac:picMkLst>
            <pc:docMk/>
            <pc:sldMk cId="252359608" sldId="324"/>
            <ac:picMk id="14" creationId="{9EFA576D-4E74-2894-E563-0EF6F210F291}"/>
          </ac:picMkLst>
        </pc:picChg>
      </pc:sldChg>
      <pc:sldChg chg="addSp modSp mod setBg">
        <pc:chgData name="Jash obeam" userId="ea04ed25ba6cfc6c" providerId="LiveId" clId="{02E0974C-C8D7-4F30-9453-D535ACE5CFBC}" dt="2022-10-20T02:18:55.687" v="206" actId="26606"/>
        <pc:sldMkLst>
          <pc:docMk/>
          <pc:sldMk cId="724038033" sldId="330"/>
        </pc:sldMkLst>
        <pc:spChg chg="mod ord">
          <ac:chgData name="Jash obeam" userId="ea04ed25ba6cfc6c" providerId="LiveId" clId="{02E0974C-C8D7-4F30-9453-D535ACE5CFBC}" dt="2022-10-20T02:18:55.687" v="206" actId="26606"/>
          <ac:spMkLst>
            <pc:docMk/>
            <pc:sldMk cId="724038033" sldId="330"/>
            <ac:spMk id="4" creationId="{E2403FD9-22AB-4833-9FE0-E1E67C96862D}"/>
          </ac:spMkLst>
        </pc:spChg>
        <pc:spChg chg="mod ord">
          <ac:chgData name="Jash obeam" userId="ea04ed25ba6cfc6c" providerId="LiveId" clId="{02E0974C-C8D7-4F30-9453-D535ACE5CFBC}" dt="2022-10-20T02:18:55.687" v="206" actId="26606"/>
          <ac:spMkLst>
            <pc:docMk/>
            <pc:sldMk cId="724038033" sldId="330"/>
            <ac:spMk id="10" creationId="{79EF1473-3ADD-43F1-A495-57AAB7FD902F}"/>
          </ac:spMkLst>
        </pc:spChg>
        <pc:spChg chg="mod">
          <ac:chgData name="Jash obeam" userId="ea04ed25ba6cfc6c" providerId="LiveId" clId="{02E0974C-C8D7-4F30-9453-D535ACE5CFBC}" dt="2022-10-20T02:18:55.687" v="206" actId="26606"/>
          <ac:spMkLst>
            <pc:docMk/>
            <pc:sldMk cId="724038033" sldId="330"/>
            <ac:spMk id="19" creationId="{6CA66F18-AF00-434A-AB3C-61097BEAE5FA}"/>
          </ac:spMkLst>
        </pc:spChg>
        <pc:picChg chg="add">
          <ac:chgData name="Jash obeam" userId="ea04ed25ba6cfc6c" providerId="LiveId" clId="{02E0974C-C8D7-4F30-9453-D535ACE5CFBC}" dt="2022-10-20T02:18:55.687" v="206" actId="26606"/>
          <ac:picMkLst>
            <pc:docMk/>
            <pc:sldMk cId="724038033" sldId="330"/>
            <ac:picMk id="21" creationId="{903D121D-3A6C-EBC8-F9D0-FF3C895E268C}"/>
          </ac:picMkLst>
        </pc:picChg>
        <pc:cxnChg chg="add">
          <ac:chgData name="Jash obeam" userId="ea04ed25ba6cfc6c" providerId="LiveId" clId="{02E0974C-C8D7-4F30-9453-D535ACE5CFBC}" dt="2022-10-20T02:18:55.687" v="206" actId="26606"/>
          <ac:cxnSpMkLst>
            <pc:docMk/>
            <pc:sldMk cId="724038033" sldId="330"/>
            <ac:cxnSpMk id="25" creationId="{A7F400EE-A8A5-48AF-B4D6-291B52C6F0B0}"/>
          </ac:cxnSpMkLst>
        </pc:cxnChg>
      </pc:sldChg>
      <pc:sldChg chg="addSp modSp mod setBg">
        <pc:chgData name="Jash obeam" userId="ea04ed25ba6cfc6c" providerId="LiveId" clId="{02E0974C-C8D7-4F30-9453-D535ACE5CFBC}" dt="2022-10-20T02:18:59.881" v="207" actId="26606"/>
        <pc:sldMkLst>
          <pc:docMk/>
          <pc:sldMk cId="1980221439" sldId="331"/>
        </pc:sldMkLst>
        <pc:spChg chg="mod ord">
          <ac:chgData name="Jash obeam" userId="ea04ed25ba6cfc6c" providerId="LiveId" clId="{02E0974C-C8D7-4F30-9453-D535ACE5CFBC}" dt="2022-10-20T02:18:59.881" v="207" actId="26606"/>
          <ac:spMkLst>
            <pc:docMk/>
            <pc:sldMk cId="1980221439" sldId="331"/>
            <ac:spMk id="4" creationId="{E2403FD9-22AB-4833-9FE0-E1E67C96862D}"/>
          </ac:spMkLst>
        </pc:spChg>
        <pc:spChg chg="mod ord">
          <ac:chgData name="Jash obeam" userId="ea04ed25ba6cfc6c" providerId="LiveId" clId="{02E0974C-C8D7-4F30-9453-D535ACE5CFBC}" dt="2022-10-20T02:18:59.881" v="207" actId="26606"/>
          <ac:spMkLst>
            <pc:docMk/>
            <pc:sldMk cId="1980221439" sldId="331"/>
            <ac:spMk id="10" creationId="{79EF1473-3ADD-43F1-A495-57AAB7FD902F}"/>
          </ac:spMkLst>
        </pc:spChg>
        <pc:spChg chg="mod">
          <ac:chgData name="Jash obeam" userId="ea04ed25ba6cfc6c" providerId="LiveId" clId="{02E0974C-C8D7-4F30-9453-D535ACE5CFBC}" dt="2022-10-20T02:18:59.881" v="207" actId="26606"/>
          <ac:spMkLst>
            <pc:docMk/>
            <pc:sldMk cId="1980221439" sldId="331"/>
            <ac:spMk id="19" creationId="{6CA66F18-AF00-434A-AB3C-61097BEAE5FA}"/>
          </ac:spMkLst>
        </pc:spChg>
        <pc:picChg chg="add">
          <ac:chgData name="Jash obeam" userId="ea04ed25ba6cfc6c" providerId="LiveId" clId="{02E0974C-C8D7-4F30-9453-D535ACE5CFBC}" dt="2022-10-20T02:18:59.881" v="207" actId="26606"/>
          <ac:picMkLst>
            <pc:docMk/>
            <pc:sldMk cId="1980221439" sldId="331"/>
            <ac:picMk id="21" creationId="{AE4AB0F8-5605-A579-3DC7-C4DC1FBBD9B1}"/>
          </ac:picMkLst>
        </pc:picChg>
        <pc:cxnChg chg="add">
          <ac:chgData name="Jash obeam" userId="ea04ed25ba6cfc6c" providerId="LiveId" clId="{02E0974C-C8D7-4F30-9453-D535ACE5CFBC}" dt="2022-10-20T02:18:59.881" v="207" actId="26606"/>
          <ac:cxnSpMkLst>
            <pc:docMk/>
            <pc:sldMk cId="1980221439" sldId="331"/>
            <ac:cxnSpMk id="25" creationId="{A7F400EE-A8A5-48AF-B4D6-291B52C6F0B0}"/>
          </ac:cxnSpMkLst>
        </pc:cxnChg>
      </pc:sldChg>
      <pc:sldChg chg="addSp modSp mod setBg">
        <pc:chgData name="Jash obeam" userId="ea04ed25ba6cfc6c" providerId="LiveId" clId="{02E0974C-C8D7-4F30-9453-D535ACE5CFBC}" dt="2022-10-20T02:19:08.823" v="208" actId="26606"/>
        <pc:sldMkLst>
          <pc:docMk/>
          <pc:sldMk cId="2560061391" sldId="332"/>
        </pc:sldMkLst>
        <pc:spChg chg="mod ord">
          <ac:chgData name="Jash obeam" userId="ea04ed25ba6cfc6c" providerId="LiveId" clId="{02E0974C-C8D7-4F30-9453-D535ACE5CFBC}" dt="2022-10-20T02:19:08.823" v="208" actId="26606"/>
          <ac:spMkLst>
            <pc:docMk/>
            <pc:sldMk cId="2560061391" sldId="332"/>
            <ac:spMk id="4" creationId="{E2403FD9-22AB-4833-9FE0-E1E67C96862D}"/>
          </ac:spMkLst>
        </pc:spChg>
        <pc:spChg chg="mod">
          <ac:chgData name="Jash obeam" userId="ea04ed25ba6cfc6c" providerId="LiveId" clId="{02E0974C-C8D7-4F30-9453-D535ACE5CFBC}" dt="2022-10-20T02:19:08.823" v="208" actId="26606"/>
          <ac:spMkLst>
            <pc:docMk/>
            <pc:sldMk cId="2560061391" sldId="332"/>
            <ac:spMk id="5" creationId="{8E999A1B-8752-489F-A63B-EA2F60186B52}"/>
          </ac:spMkLst>
        </pc:spChg>
        <pc:spChg chg="mod">
          <ac:chgData name="Jash obeam" userId="ea04ed25ba6cfc6c" providerId="LiveId" clId="{02E0974C-C8D7-4F30-9453-D535ACE5CFBC}" dt="2022-10-20T02:19:08.823" v="208" actId="26606"/>
          <ac:spMkLst>
            <pc:docMk/>
            <pc:sldMk cId="2560061391" sldId="332"/>
            <ac:spMk id="19" creationId="{6CA66F18-AF00-434A-AB3C-61097BEAE5FA}"/>
          </ac:spMkLst>
        </pc:spChg>
        <pc:spChg chg="add">
          <ac:chgData name="Jash obeam" userId="ea04ed25ba6cfc6c" providerId="LiveId" clId="{02E0974C-C8D7-4F30-9453-D535ACE5CFBC}" dt="2022-10-20T02:19:08.823" v="208" actId="26606"/>
          <ac:spMkLst>
            <pc:docMk/>
            <pc:sldMk cId="2560061391" sldId="332"/>
            <ac:spMk id="25" creationId="{04812C46-200A-4DEB-A05E-3ED6C68C2387}"/>
          </ac:spMkLst>
        </pc:spChg>
        <pc:spChg chg="add">
          <ac:chgData name="Jash obeam" userId="ea04ed25ba6cfc6c" providerId="LiveId" clId="{02E0974C-C8D7-4F30-9453-D535ACE5CFBC}" dt="2022-10-20T02:19:08.823" v="208" actId="26606"/>
          <ac:spMkLst>
            <pc:docMk/>
            <pc:sldMk cId="2560061391" sldId="332"/>
            <ac:spMk id="27" creationId="{D1EA859B-E555-4109-94F3-6700E046E008}"/>
          </ac:spMkLst>
        </pc:spChg>
        <pc:picChg chg="add">
          <ac:chgData name="Jash obeam" userId="ea04ed25ba6cfc6c" providerId="LiveId" clId="{02E0974C-C8D7-4F30-9453-D535ACE5CFBC}" dt="2022-10-20T02:19:08.823" v="208" actId="26606"/>
          <ac:picMkLst>
            <pc:docMk/>
            <pc:sldMk cId="2560061391" sldId="332"/>
            <ac:picMk id="21" creationId="{81D626B1-0FB1-8377-51A9-AE45ACD7DAEB}"/>
          </ac:picMkLst>
        </pc:picChg>
      </pc:sldChg>
      <pc:sldChg chg="addSp modSp mod setBg">
        <pc:chgData name="Jash obeam" userId="ea04ed25ba6cfc6c" providerId="LiveId" clId="{02E0974C-C8D7-4F30-9453-D535ACE5CFBC}" dt="2022-10-20T02:19:47.945" v="214" actId="26606"/>
        <pc:sldMkLst>
          <pc:docMk/>
          <pc:sldMk cId="660284991" sldId="333"/>
        </pc:sldMkLst>
        <pc:spChg chg="mod">
          <ac:chgData name="Jash obeam" userId="ea04ed25ba6cfc6c" providerId="LiveId" clId="{02E0974C-C8D7-4F30-9453-D535ACE5CFBC}" dt="2022-10-20T02:19:47.945" v="214" actId="26606"/>
          <ac:spMkLst>
            <pc:docMk/>
            <pc:sldMk cId="660284991" sldId="333"/>
            <ac:spMk id="3" creationId="{D9E97D81-A978-4758-8A93-47C19B104075}"/>
          </ac:spMkLst>
        </pc:spChg>
        <pc:spChg chg="mod ord">
          <ac:chgData name="Jash obeam" userId="ea04ed25ba6cfc6c" providerId="LiveId" clId="{02E0974C-C8D7-4F30-9453-D535ACE5CFBC}" dt="2022-10-20T02:19:47.945" v="214" actId="26606"/>
          <ac:spMkLst>
            <pc:docMk/>
            <pc:sldMk cId="660284991" sldId="333"/>
            <ac:spMk id="4" creationId="{2C4E03D3-761E-7549-A4C6-7E585EBC4F01}"/>
          </ac:spMkLst>
        </pc:spChg>
        <pc:spChg chg="add">
          <ac:chgData name="Jash obeam" userId="ea04ed25ba6cfc6c" providerId="LiveId" clId="{02E0974C-C8D7-4F30-9453-D535ACE5CFBC}" dt="2022-10-20T02:19:47.945" v="214" actId="26606"/>
          <ac:spMkLst>
            <pc:docMk/>
            <pc:sldMk cId="660284991" sldId="333"/>
            <ac:spMk id="14" creationId="{7316481C-0A49-4796-812B-0D64F063B720}"/>
          </ac:spMkLst>
        </pc:spChg>
        <pc:spChg chg="add">
          <ac:chgData name="Jash obeam" userId="ea04ed25ba6cfc6c" providerId="LiveId" clId="{02E0974C-C8D7-4F30-9453-D535ACE5CFBC}" dt="2022-10-20T02:19:47.945" v="214" actId="26606"/>
          <ac:spMkLst>
            <pc:docMk/>
            <pc:sldMk cId="660284991" sldId="333"/>
            <ac:spMk id="16" creationId="{A5271697-90F1-4A23-8EF2-0179F2EAFACB}"/>
          </ac:spMkLst>
        </pc:spChg>
        <pc:spChg chg="add">
          <ac:chgData name="Jash obeam" userId="ea04ed25ba6cfc6c" providerId="LiveId" clId="{02E0974C-C8D7-4F30-9453-D535ACE5CFBC}" dt="2022-10-20T02:19:47.945" v="214" actId="26606"/>
          <ac:spMkLst>
            <pc:docMk/>
            <pc:sldMk cId="660284991" sldId="333"/>
            <ac:spMk id="40" creationId="{D9F5512A-48E1-4C07-B75E-3CCC517B6804}"/>
          </ac:spMkLst>
        </pc:spChg>
        <pc:grpChg chg="add">
          <ac:chgData name="Jash obeam" userId="ea04ed25ba6cfc6c" providerId="LiveId" clId="{02E0974C-C8D7-4F30-9453-D535ACE5CFBC}" dt="2022-10-20T02:19:47.945" v="214" actId="26606"/>
          <ac:grpSpMkLst>
            <pc:docMk/>
            <pc:sldMk cId="660284991" sldId="333"/>
            <ac:grpSpMk id="18" creationId="{1F49CE81-B2F4-47B2-9D4A-886DCE0A8404}"/>
          </ac:grpSpMkLst>
        </pc:grpChg>
        <pc:picChg chg="mod ord">
          <ac:chgData name="Jash obeam" userId="ea04ed25ba6cfc6c" providerId="LiveId" clId="{02E0974C-C8D7-4F30-9453-D535ACE5CFBC}" dt="2022-10-20T02:19:47.945" v="214" actId="26606"/>
          <ac:picMkLst>
            <pc:docMk/>
            <pc:sldMk cId="660284991" sldId="333"/>
            <ac:picMk id="7" creationId="{96C8AB35-AB86-D5E3-1FA7-86BAFC6276C6}"/>
          </ac:picMkLst>
        </pc:picChg>
        <pc:picChg chg="mod">
          <ac:chgData name="Jash obeam" userId="ea04ed25ba6cfc6c" providerId="LiveId" clId="{02E0974C-C8D7-4F30-9453-D535ACE5CFBC}" dt="2022-10-20T02:19:47.945" v="214" actId="26606"/>
          <ac:picMkLst>
            <pc:docMk/>
            <pc:sldMk cId="660284991" sldId="333"/>
            <ac:picMk id="8" creationId="{AC951B2E-F642-99A3-7324-4CF4E9516638}"/>
          </ac:picMkLst>
        </pc:picChg>
        <pc:picChg chg="mod">
          <ac:chgData name="Jash obeam" userId="ea04ed25ba6cfc6c" providerId="LiveId" clId="{02E0974C-C8D7-4F30-9453-D535ACE5CFBC}" dt="2022-10-20T02:19:47.945" v="214" actId="26606"/>
          <ac:picMkLst>
            <pc:docMk/>
            <pc:sldMk cId="660284991" sldId="333"/>
            <ac:picMk id="9" creationId="{146CF764-A079-999D-5C9F-4282B5FB47E4}"/>
          </ac:picMkLst>
        </pc:picChg>
      </pc:sldChg>
      <pc:sldChg chg="addSp delSp modSp mod">
        <pc:chgData name="Jash obeam" userId="ea04ed25ba6cfc6c" providerId="LiveId" clId="{02E0974C-C8D7-4F30-9453-D535ACE5CFBC}" dt="2022-10-20T02:21:50.698" v="238" actId="1076"/>
        <pc:sldMkLst>
          <pc:docMk/>
          <pc:sldMk cId="1119809650" sldId="334"/>
        </pc:sldMkLst>
        <pc:picChg chg="add del mod">
          <ac:chgData name="Jash obeam" userId="ea04ed25ba6cfc6c" providerId="LiveId" clId="{02E0974C-C8D7-4F30-9453-D535ACE5CFBC}" dt="2022-10-20T02:20:41.145" v="223" actId="478"/>
          <ac:picMkLst>
            <pc:docMk/>
            <pc:sldMk cId="1119809650" sldId="334"/>
            <ac:picMk id="2" creationId="{2A9BA0EC-8ED9-B57C-9337-424F3B35699F}"/>
          </ac:picMkLst>
        </pc:picChg>
        <pc:picChg chg="add del mod">
          <ac:chgData name="Jash obeam" userId="ea04ed25ba6cfc6c" providerId="LiveId" clId="{02E0974C-C8D7-4F30-9453-D535ACE5CFBC}" dt="2022-10-20T02:20:40.606" v="222" actId="478"/>
          <ac:picMkLst>
            <pc:docMk/>
            <pc:sldMk cId="1119809650" sldId="334"/>
            <ac:picMk id="5" creationId="{93A4E6E5-404A-3C27-9698-67DBB2048FC6}"/>
          </ac:picMkLst>
        </pc:picChg>
        <pc:picChg chg="del">
          <ac:chgData name="Jash obeam" userId="ea04ed25ba6cfc6c" providerId="LiveId" clId="{02E0974C-C8D7-4F30-9453-D535ACE5CFBC}" dt="2022-10-20T02:20:29.919" v="217" actId="478"/>
          <ac:picMkLst>
            <pc:docMk/>
            <pc:sldMk cId="1119809650" sldId="334"/>
            <ac:picMk id="6" creationId="{65E84DE9-63AC-A7B6-D923-A3592B7F92F4}"/>
          </ac:picMkLst>
        </pc:picChg>
        <pc:picChg chg="del">
          <ac:chgData name="Jash obeam" userId="ea04ed25ba6cfc6c" providerId="LiveId" clId="{02E0974C-C8D7-4F30-9453-D535ACE5CFBC}" dt="2022-10-20T02:20:31.584" v="218" actId="478"/>
          <ac:picMkLst>
            <pc:docMk/>
            <pc:sldMk cId="1119809650" sldId="334"/>
            <ac:picMk id="7" creationId="{CAFCD068-3010-4BE8-D32A-CA1CBEA9A432}"/>
          </ac:picMkLst>
        </pc:picChg>
        <pc:picChg chg="mod">
          <ac:chgData name="Jash obeam" userId="ea04ed25ba6cfc6c" providerId="LiveId" clId="{02E0974C-C8D7-4F30-9453-D535ACE5CFBC}" dt="2022-10-20T02:21:50.698" v="238" actId="1076"/>
          <ac:picMkLst>
            <pc:docMk/>
            <pc:sldMk cId="1119809650" sldId="334"/>
            <ac:picMk id="8" creationId="{E827E04B-F9CD-EFC1-B8AB-4ED8C811CA7B}"/>
          </ac:picMkLst>
        </pc:picChg>
        <pc:picChg chg="add del mod">
          <ac:chgData name="Jash obeam" userId="ea04ed25ba6cfc6c" providerId="LiveId" clId="{02E0974C-C8D7-4F30-9453-D535ACE5CFBC}" dt="2022-10-20T02:21:29.535" v="229" actId="478"/>
          <ac:picMkLst>
            <pc:docMk/>
            <pc:sldMk cId="1119809650" sldId="334"/>
            <ac:picMk id="9" creationId="{9A012F0C-BBE8-F269-8FA0-527EE6CB66B3}"/>
          </ac:picMkLst>
        </pc:picChg>
        <pc:picChg chg="add mod">
          <ac:chgData name="Jash obeam" userId="ea04ed25ba6cfc6c" providerId="LiveId" clId="{02E0974C-C8D7-4F30-9453-D535ACE5CFBC}" dt="2022-10-20T02:21:45.473" v="237" actId="1076"/>
          <ac:picMkLst>
            <pc:docMk/>
            <pc:sldMk cId="1119809650" sldId="334"/>
            <ac:picMk id="10" creationId="{F96240F8-DBE5-D515-6707-4581C3DB4075}"/>
          </ac:picMkLst>
        </pc:picChg>
        <pc:picChg chg="add mod">
          <ac:chgData name="Jash obeam" userId="ea04ed25ba6cfc6c" providerId="LiveId" clId="{02E0974C-C8D7-4F30-9453-D535ACE5CFBC}" dt="2022-10-20T02:21:31.288" v="230" actId="1076"/>
          <ac:picMkLst>
            <pc:docMk/>
            <pc:sldMk cId="1119809650" sldId="334"/>
            <ac:picMk id="11" creationId="{02E14D2C-A7C8-BDB2-A1B3-2EDF16A86ED8}"/>
          </ac:picMkLst>
        </pc:picChg>
        <pc:picChg chg="add mod">
          <ac:chgData name="Jash obeam" userId="ea04ed25ba6cfc6c" providerId="LiveId" clId="{02E0974C-C8D7-4F30-9453-D535ACE5CFBC}" dt="2022-10-20T02:21:40.767" v="234" actId="1076"/>
          <ac:picMkLst>
            <pc:docMk/>
            <pc:sldMk cId="1119809650" sldId="334"/>
            <ac:picMk id="12" creationId="{9BB5072D-B51C-88EE-5380-460924635856}"/>
          </ac:picMkLst>
        </pc:picChg>
      </pc:sldChg>
      <pc:sldChg chg="add del setBg">
        <pc:chgData name="Jash obeam" userId="ea04ed25ba6cfc6c" providerId="LiveId" clId="{02E0974C-C8D7-4F30-9453-D535ACE5CFBC}" dt="2022-10-20T02:20:52.539" v="225"/>
        <pc:sldMkLst>
          <pc:docMk/>
          <pc:sldMk cId="795458475" sldId="335"/>
        </pc:sldMkLst>
      </pc:sldChg>
    </pc:docChg>
  </pc:docChgLst>
</pc:chgInfo>
</file>

<file path=ppt/diagrams/_rels/data1.xml.rels><?xml version="1.0" encoding="UTF-8" standalone="yes"?>
<Relationships xmlns="http://schemas.openxmlformats.org/package/2006/relationships"><Relationship Id="rId1" Type="http://schemas.openxmlformats.org/officeDocument/2006/relationships/hyperlink" Target="https://github.com/Joe-JH/IBM-Data-Science-Capstone/blob/main/3%20Data%20Wrangling.ipynb"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github.com/Joe-JH/IBM-Data-Science-Capstone/blob/main/3%20Data%20Wrangling.ipynb"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79131B-8E0B-4E54-8B30-98EA7A8B48C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3DB9A5A-5334-40E4-912B-600AFAA65145}">
      <dgm:prSet/>
      <dgm:spPr/>
      <dgm:t>
        <a:bodyPr/>
        <a:lstStyle/>
        <a:p>
          <a:r>
            <a:rPr lang="en-US"/>
            <a:t>Exploratory Data Analysis</a:t>
          </a:r>
        </a:p>
      </dgm:t>
    </dgm:pt>
    <dgm:pt modelId="{0AAB94A4-3961-443B-81DB-86D736289628}" type="parTrans" cxnId="{D7846482-6C3B-488A-B92D-06F19B7E1C28}">
      <dgm:prSet/>
      <dgm:spPr/>
      <dgm:t>
        <a:bodyPr/>
        <a:lstStyle/>
        <a:p>
          <a:endParaRPr lang="en-US"/>
        </a:p>
      </dgm:t>
    </dgm:pt>
    <dgm:pt modelId="{92A33CF5-D94D-46C7-AB7A-4B8F4E217076}" type="sibTrans" cxnId="{D7846482-6C3B-488A-B92D-06F19B7E1C28}">
      <dgm:prSet/>
      <dgm:spPr/>
      <dgm:t>
        <a:bodyPr/>
        <a:lstStyle/>
        <a:p>
          <a:endParaRPr lang="en-US"/>
        </a:p>
      </dgm:t>
    </dgm:pt>
    <dgm:pt modelId="{0C761CC1-D3D5-476F-A80F-756D3484E230}">
      <dgm:prSet/>
      <dgm:spPr/>
      <dgm:t>
        <a:bodyPr/>
        <a:lstStyle/>
        <a:p>
          <a:r>
            <a:rPr lang="en-US"/>
            <a:t>Determine Training Labels</a:t>
          </a:r>
        </a:p>
      </dgm:t>
    </dgm:pt>
    <dgm:pt modelId="{51FF3D0E-ECF2-4133-A3E3-FFE47FF4CEEC}" type="parTrans" cxnId="{D9B5CCF7-9F0D-4096-BA50-1A41CE58E352}">
      <dgm:prSet/>
      <dgm:spPr/>
      <dgm:t>
        <a:bodyPr/>
        <a:lstStyle/>
        <a:p>
          <a:endParaRPr lang="en-US"/>
        </a:p>
      </dgm:t>
    </dgm:pt>
    <dgm:pt modelId="{AB48C3AA-6EAF-44FB-BF14-51308717DDFE}" type="sibTrans" cxnId="{D9B5CCF7-9F0D-4096-BA50-1A41CE58E352}">
      <dgm:prSet/>
      <dgm:spPr/>
      <dgm:t>
        <a:bodyPr/>
        <a:lstStyle/>
        <a:p>
          <a:endParaRPr lang="en-US"/>
        </a:p>
      </dgm:t>
    </dgm:pt>
    <dgm:pt modelId="{ECEAC0D9-FC6E-48ED-B052-CA4DABD02387}">
      <dgm:prSet/>
      <dgm:spPr/>
      <dgm:t>
        <a:bodyPr/>
        <a:lstStyle/>
        <a:p>
          <a:r>
            <a:rPr lang="en-US"/>
            <a:t>Calculate the number of launches on each site</a:t>
          </a:r>
        </a:p>
      </dgm:t>
    </dgm:pt>
    <dgm:pt modelId="{B9FC607E-DBCC-427B-8392-6FF588DFEB52}" type="parTrans" cxnId="{F6F609F5-CF93-4C96-A476-3A1C4C390F2B}">
      <dgm:prSet/>
      <dgm:spPr/>
      <dgm:t>
        <a:bodyPr/>
        <a:lstStyle/>
        <a:p>
          <a:endParaRPr lang="en-US"/>
        </a:p>
      </dgm:t>
    </dgm:pt>
    <dgm:pt modelId="{45F92D5B-5198-4500-B54D-C60CA1C544D9}" type="sibTrans" cxnId="{F6F609F5-CF93-4C96-A476-3A1C4C390F2B}">
      <dgm:prSet/>
      <dgm:spPr/>
      <dgm:t>
        <a:bodyPr/>
        <a:lstStyle/>
        <a:p>
          <a:endParaRPr lang="en-US"/>
        </a:p>
      </dgm:t>
    </dgm:pt>
    <dgm:pt modelId="{8CC1C452-9F46-4F58-9166-5DFCF9654B7A}">
      <dgm:prSet/>
      <dgm:spPr/>
      <dgm:t>
        <a:bodyPr/>
        <a:lstStyle/>
        <a:p>
          <a:r>
            <a:rPr lang="en-US"/>
            <a:t>Calculate the number and occurrence of each orbit</a:t>
          </a:r>
        </a:p>
      </dgm:t>
    </dgm:pt>
    <dgm:pt modelId="{6F53C219-1A22-4568-904F-24F58EEC5486}" type="parTrans" cxnId="{E5A4A893-32D5-49B9-B6D9-943200B901A2}">
      <dgm:prSet/>
      <dgm:spPr/>
      <dgm:t>
        <a:bodyPr/>
        <a:lstStyle/>
        <a:p>
          <a:endParaRPr lang="en-US"/>
        </a:p>
      </dgm:t>
    </dgm:pt>
    <dgm:pt modelId="{21336EB9-9D3E-4481-ADD4-D080F2EEFDC3}" type="sibTrans" cxnId="{E5A4A893-32D5-49B9-B6D9-943200B901A2}">
      <dgm:prSet/>
      <dgm:spPr/>
      <dgm:t>
        <a:bodyPr/>
        <a:lstStyle/>
        <a:p>
          <a:endParaRPr lang="en-US"/>
        </a:p>
      </dgm:t>
    </dgm:pt>
    <dgm:pt modelId="{FD5ED29D-33FB-4754-A16E-E58C4E85A4C8}">
      <dgm:prSet/>
      <dgm:spPr/>
      <dgm:t>
        <a:bodyPr/>
        <a:lstStyle/>
        <a:p>
          <a:r>
            <a:rPr lang="en-US"/>
            <a:t>Calculate the number and occurrence of mission outcome per orbit </a:t>
          </a:r>
        </a:p>
      </dgm:t>
    </dgm:pt>
    <dgm:pt modelId="{40DD09F7-FB1E-40A5-9A8E-8CF709C9F18A}" type="parTrans" cxnId="{54A46025-BBE9-4FAD-9777-51F9AFEAC2D5}">
      <dgm:prSet/>
      <dgm:spPr/>
      <dgm:t>
        <a:bodyPr/>
        <a:lstStyle/>
        <a:p>
          <a:endParaRPr lang="en-US"/>
        </a:p>
      </dgm:t>
    </dgm:pt>
    <dgm:pt modelId="{5E7C38BE-8F59-4B51-BCD2-51DA49531936}" type="sibTrans" cxnId="{54A46025-BBE9-4FAD-9777-51F9AFEAC2D5}">
      <dgm:prSet/>
      <dgm:spPr/>
      <dgm:t>
        <a:bodyPr/>
        <a:lstStyle/>
        <a:p>
          <a:endParaRPr lang="en-US"/>
        </a:p>
      </dgm:t>
    </dgm:pt>
    <dgm:pt modelId="{A1699662-0F05-489D-80D6-2705C98C2524}">
      <dgm:prSet/>
      <dgm:spPr/>
      <dgm:t>
        <a:bodyPr/>
        <a:lstStyle/>
        <a:p>
          <a:r>
            <a:rPr lang="en-US"/>
            <a:t>Create a landing outcome label from outcome column</a:t>
          </a:r>
        </a:p>
      </dgm:t>
    </dgm:pt>
    <dgm:pt modelId="{B93710A8-A601-4F68-8239-047AC6EBE8DF}" type="parTrans" cxnId="{C38273E8-80F5-45C5-BA9E-458ADF2631CD}">
      <dgm:prSet/>
      <dgm:spPr/>
      <dgm:t>
        <a:bodyPr/>
        <a:lstStyle/>
        <a:p>
          <a:endParaRPr lang="en-US"/>
        </a:p>
      </dgm:t>
    </dgm:pt>
    <dgm:pt modelId="{087887D1-02F5-41A1-943D-D74529E04EDD}" type="sibTrans" cxnId="{C38273E8-80F5-45C5-BA9E-458ADF2631CD}">
      <dgm:prSet/>
      <dgm:spPr/>
      <dgm:t>
        <a:bodyPr/>
        <a:lstStyle/>
        <a:p>
          <a:endParaRPr lang="en-US"/>
        </a:p>
      </dgm:t>
    </dgm:pt>
    <dgm:pt modelId="{8F94B713-8351-4177-85A9-D790362A018F}">
      <dgm:prSet/>
      <dgm:spPr/>
      <dgm:t>
        <a:bodyPr/>
        <a:lstStyle/>
        <a:p>
          <a:r>
            <a:rPr lang="en-US">
              <a:hlinkClick xmlns:r="http://schemas.openxmlformats.org/officeDocument/2006/relationships" r:id="rId1"/>
            </a:rPr>
            <a:t>Data Wrangling Notebook GitHub URL</a:t>
          </a:r>
          <a:r>
            <a:rPr lang="en-US"/>
            <a:t> </a:t>
          </a:r>
        </a:p>
      </dgm:t>
    </dgm:pt>
    <dgm:pt modelId="{E1882A6D-0994-4E0C-B62F-7D64256332D2}" type="parTrans" cxnId="{124B8351-1D15-4E74-AA0C-8B06C720F197}">
      <dgm:prSet/>
      <dgm:spPr/>
      <dgm:t>
        <a:bodyPr/>
        <a:lstStyle/>
        <a:p>
          <a:endParaRPr lang="en-US"/>
        </a:p>
      </dgm:t>
    </dgm:pt>
    <dgm:pt modelId="{041CB107-81B1-4825-9A9D-0592ACB6C304}" type="sibTrans" cxnId="{124B8351-1D15-4E74-AA0C-8B06C720F197}">
      <dgm:prSet/>
      <dgm:spPr/>
      <dgm:t>
        <a:bodyPr/>
        <a:lstStyle/>
        <a:p>
          <a:endParaRPr lang="en-US"/>
        </a:p>
      </dgm:t>
    </dgm:pt>
    <dgm:pt modelId="{F1C8CD59-10A4-4CFF-B019-C46761A39A62}" type="pres">
      <dgm:prSet presAssocID="{8D79131B-8E0B-4E54-8B30-98EA7A8B48C3}" presName="linear" presStyleCnt="0">
        <dgm:presLayoutVars>
          <dgm:animLvl val="lvl"/>
          <dgm:resizeHandles val="exact"/>
        </dgm:presLayoutVars>
      </dgm:prSet>
      <dgm:spPr/>
    </dgm:pt>
    <dgm:pt modelId="{FD5A2CD3-71C8-4D6E-BF71-8853E058625A}" type="pres">
      <dgm:prSet presAssocID="{A3DB9A5A-5334-40E4-912B-600AFAA65145}" presName="parentText" presStyleLbl="node1" presStyleIdx="0" presStyleCnt="7">
        <dgm:presLayoutVars>
          <dgm:chMax val="0"/>
          <dgm:bulletEnabled val="1"/>
        </dgm:presLayoutVars>
      </dgm:prSet>
      <dgm:spPr/>
    </dgm:pt>
    <dgm:pt modelId="{EFA802A1-C3D9-4C46-9E09-39E7A4284DD6}" type="pres">
      <dgm:prSet presAssocID="{92A33CF5-D94D-46C7-AB7A-4B8F4E217076}" presName="spacer" presStyleCnt="0"/>
      <dgm:spPr/>
    </dgm:pt>
    <dgm:pt modelId="{273B64F7-2BA8-4690-B268-E657775D3BBB}" type="pres">
      <dgm:prSet presAssocID="{0C761CC1-D3D5-476F-A80F-756D3484E230}" presName="parentText" presStyleLbl="node1" presStyleIdx="1" presStyleCnt="7">
        <dgm:presLayoutVars>
          <dgm:chMax val="0"/>
          <dgm:bulletEnabled val="1"/>
        </dgm:presLayoutVars>
      </dgm:prSet>
      <dgm:spPr/>
    </dgm:pt>
    <dgm:pt modelId="{5C88997A-8236-4A19-B9AA-018425229905}" type="pres">
      <dgm:prSet presAssocID="{AB48C3AA-6EAF-44FB-BF14-51308717DDFE}" presName="spacer" presStyleCnt="0"/>
      <dgm:spPr/>
    </dgm:pt>
    <dgm:pt modelId="{5B8CC6B1-FF23-439A-A8B0-568F1D0589F0}" type="pres">
      <dgm:prSet presAssocID="{ECEAC0D9-FC6E-48ED-B052-CA4DABD02387}" presName="parentText" presStyleLbl="node1" presStyleIdx="2" presStyleCnt="7">
        <dgm:presLayoutVars>
          <dgm:chMax val="0"/>
          <dgm:bulletEnabled val="1"/>
        </dgm:presLayoutVars>
      </dgm:prSet>
      <dgm:spPr/>
    </dgm:pt>
    <dgm:pt modelId="{F8D1B5C4-CD89-435A-A35B-77056A0883F1}" type="pres">
      <dgm:prSet presAssocID="{45F92D5B-5198-4500-B54D-C60CA1C544D9}" presName="spacer" presStyleCnt="0"/>
      <dgm:spPr/>
    </dgm:pt>
    <dgm:pt modelId="{195E930F-81EC-4C41-9043-C60538049B54}" type="pres">
      <dgm:prSet presAssocID="{8CC1C452-9F46-4F58-9166-5DFCF9654B7A}" presName="parentText" presStyleLbl="node1" presStyleIdx="3" presStyleCnt="7">
        <dgm:presLayoutVars>
          <dgm:chMax val="0"/>
          <dgm:bulletEnabled val="1"/>
        </dgm:presLayoutVars>
      </dgm:prSet>
      <dgm:spPr/>
    </dgm:pt>
    <dgm:pt modelId="{CBB14793-9B5B-4784-9B3A-AE9BE6491B74}" type="pres">
      <dgm:prSet presAssocID="{21336EB9-9D3E-4481-ADD4-D080F2EEFDC3}" presName="spacer" presStyleCnt="0"/>
      <dgm:spPr/>
    </dgm:pt>
    <dgm:pt modelId="{17568132-4D6F-443F-805A-EE94994DDB46}" type="pres">
      <dgm:prSet presAssocID="{FD5ED29D-33FB-4754-A16E-E58C4E85A4C8}" presName="parentText" presStyleLbl="node1" presStyleIdx="4" presStyleCnt="7">
        <dgm:presLayoutVars>
          <dgm:chMax val="0"/>
          <dgm:bulletEnabled val="1"/>
        </dgm:presLayoutVars>
      </dgm:prSet>
      <dgm:spPr/>
    </dgm:pt>
    <dgm:pt modelId="{C90599B3-2E90-4556-B117-0E074C255A8B}" type="pres">
      <dgm:prSet presAssocID="{5E7C38BE-8F59-4B51-BCD2-51DA49531936}" presName="spacer" presStyleCnt="0"/>
      <dgm:spPr/>
    </dgm:pt>
    <dgm:pt modelId="{01969E7F-090F-489C-97AD-10D27EC90277}" type="pres">
      <dgm:prSet presAssocID="{A1699662-0F05-489D-80D6-2705C98C2524}" presName="parentText" presStyleLbl="node1" presStyleIdx="5" presStyleCnt="7">
        <dgm:presLayoutVars>
          <dgm:chMax val="0"/>
          <dgm:bulletEnabled val="1"/>
        </dgm:presLayoutVars>
      </dgm:prSet>
      <dgm:spPr/>
    </dgm:pt>
    <dgm:pt modelId="{94DA1FB3-9BD1-42FF-89E4-E1620630283B}" type="pres">
      <dgm:prSet presAssocID="{087887D1-02F5-41A1-943D-D74529E04EDD}" presName="spacer" presStyleCnt="0"/>
      <dgm:spPr/>
    </dgm:pt>
    <dgm:pt modelId="{6E08D61A-CC48-4C44-9D0D-92B93650D020}" type="pres">
      <dgm:prSet presAssocID="{8F94B713-8351-4177-85A9-D790362A018F}" presName="parentText" presStyleLbl="node1" presStyleIdx="6" presStyleCnt="7">
        <dgm:presLayoutVars>
          <dgm:chMax val="0"/>
          <dgm:bulletEnabled val="1"/>
        </dgm:presLayoutVars>
      </dgm:prSet>
      <dgm:spPr/>
    </dgm:pt>
  </dgm:ptLst>
  <dgm:cxnLst>
    <dgm:cxn modelId="{80DA9E03-87B1-4D6B-8A0B-7850EF2BA368}" type="presOf" srcId="{8CC1C452-9F46-4F58-9166-5DFCF9654B7A}" destId="{195E930F-81EC-4C41-9043-C60538049B54}" srcOrd="0" destOrd="0" presId="urn:microsoft.com/office/officeart/2005/8/layout/vList2"/>
    <dgm:cxn modelId="{54A46025-BBE9-4FAD-9777-51F9AFEAC2D5}" srcId="{8D79131B-8E0B-4E54-8B30-98EA7A8B48C3}" destId="{FD5ED29D-33FB-4754-A16E-E58C4E85A4C8}" srcOrd="4" destOrd="0" parTransId="{40DD09F7-FB1E-40A5-9A8E-8CF709C9F18A}" sibTransId="{5E7C38BE-8F59-4B51-BCD2-51DA49531936}"/>
    <dgm:cxn modelId="{28236366-A067-4151-8828-6535B1DDF32F}" type="presOf" srcId="{A3DB9A5A-5334-40E4-912B-600AFAA65145}" destId="{FD5A2CD3-71C8-4D6E-BF71-8853E058625A}" srcOrd="0" destOrd="0" presId="urn:microsoft.com/office/officeart/2005/8/layout/vList2"/>
    <dgm:cxn modelId="{124B8351-1D15-4E74-AA0C-8B06C720F197}" srcId="{8D79131B-8E0B-4E54-8B30-98EA7A8B48C3}" destId="{8F94B713-8351-4177-85A9-D790362A018F}" srcOrd="6" destOrd="0" parTransId="{E1882A6D-0994-4E0C-B62F-7D64256332D2}" sibTransId="{041CB107-81B1-4825-9A9D-0592ACB6C304}"/>
    <dgm:cxn modelId="{45D10852-0FE7-4F8A-B660-A3C2C4174E99}" type="presOf" srcId="{ECEAC0D9-FC6E-48ED-B052-CA4DABD02387}" destId="{5B8CC6B1-FF23-439A-A8B0-568F1D0589F0}" srcOrd="0" destOrd="0" presId="urn:microsoft.com/office/officeart/2005/8/layout/vList2"/>
    <dgm:cxn modelId="{43CA6C73-CEC7-4893-8CE5-58D9768CA7C8}" type="presOf" srcId="{8D79131B-8E0B-4E54-8B30-98EA7A8B48C3}" destId="{F1C8CD59-10A4-4CFF-B019-C46761A39A62}" srcOrd="0" destOrd="0" presId="urn:microsoft.com/office/officeart/2005/8/layout/vList2"/>
    <dgm:cxn modelId="{D7846482-6C3B-488A-B92D-06F19B7E1C28}" srcId="{8D79131B-8E0B-4E54-8B30-98EA7A8B48C3}" destId="{A3DB9A5A-5334-40E4-912B-600AFAA65145}" srcOrd="0" destOrd="0" parTransId="{0AAB94A4-3961-443B-81DB-86D736289628}" sibTransId="{92A33CF5-D94D-46C7-AB7A-4B8F4E217076}"/>
    <dgm:cxn modelId="{EC272987-FC9E-46CE-BD2A-BD6E3AA2B2E4}" type="presOf" srcId="{FD5ED29D-33FB-4754-A16E-E58C4E85A4C8}" destId="{17568132-4D6F-443F-805A-EE94994DDB46}" srcOrd="0" destOrd="0" presId="urn:microsoft.com/office/officeart/2005/8/layout/vList2"/>
    <dgm:cxn modelId="{0A87CA8B-C3E8-498E-B639-81D54B5E41EF}" type="presOf" srcId="{A1699662-0F05-489D-80D6-2705C98C2524}" destId="{01969E7F-090F-489C-97AD-10D27EC90277}" srcOrd="0" destOrd="0" presId="urn:microsoft.com/office/officeart/2005/8/layout/vList2"/>
    <dgm:cxn modelId="{62CD3C90-00D4-4C15-805D-AC03DF03B3F0}" type="presOf" srcId="{0C761CC1-D3D5-476F-A80F-756D3484E230}" destId="{273B64F7-2BA8-4690-B268-E657775D3BBB}" srcOrd="0" destOrd="0" presId="urn:microsoft.com/office/officeart/2005/8/layout/vList2"/>
    <dgm:cxn modelId="{E5A4A893-32D5-49B9-B6D9-943200B901A2}" srcId="{8D79131B-8E0B-4E54-8B30-98EA7A8B48C3}" destId="{8CC1C452-9F46-4F58-9166-5DFCF9654B7A}" srcOrd="3" destOrd="0" parTransId="{6F53C219-1A22-4568-904F-24F58EEC5486}" sibTransId="{21336EB9-9D3E-4481-ADD4-D080F2EEFDC3}"/>
    <dgm:cxn modelId="{9856CE96-DEDC-468E-8C39-04099AC2AC00}" type="presOf" srcId="{8F94B713-8351-4177-85A9-D790362A018F}" destId="{6E08D61A-CC48-4C44-9D0D-92B93650D020}" srcOrd="0" destOrd="0" presId="urn:microsoft.com/office/officeart/2005/8/layout/vList2"/>
    <dgm:cxn modelId="{C38273E8-80F5-45C5-BA9E-458ADF2631CD}" srcId="{8D79131B-8E0B-4E54-8B30-98EA7A8B48C3}" destId="{A1699662-0F05-489D-80D6-2705C98C2524}" srcOrd="5" destOrd="0" parTransId="{B93710A8-A601-4F68-8239-047AC6EBE8DF}" sibTransId="{087887D1-02F5-41A1-943D-D74529E04EDD}"/>
    <dgm:cxn modelId="{F6F609F5-CF93-4C96-A476-3A1C4C390F2B}" srcId="{8D79131B-8E0B-4E54-8B30-98EA7A8B48C3}" destId="{ECEAC0D9-FC6E-48ED-B052-CA4DABD02387}" srcOrd="2" destOrd="0" parTransId="{B9FC607E-DBCC-427B-8392-6FF588DFEB52}" sibTransId="{45F92D5B-5198-4500-B54D-C60CA1C544D9}"/>
    <dgm:cxn modelId="{D9B5CCF7-9F0D-4096-BA50-1A41CE58E352}" srcId="{8D79131B-8E0B-4E54-8B30-98EA7A8B48C3}" destId="{0C761CC1-D3D5-476F-A80F-756D3484E230}" srcOrd="1" destOrd="0" parTransId="{51FF3D0E-ECF2-4133-A3E3-FFE47FF4CEEC}" sibTransId="{AB48C3AA-6EAF-44FB-BF14-51308717DDFE}"/>
    <dgm:cxn modelId="{7B579CFE-AB74-4C05-9DFE-69E7665CE54A}" type="presParOf" srcId="{F1C8CD59-10A4-4CFF-B019-C46761A39A62}" destId="{FD5A2CD3-71C8-4D6E-BF71-8853E058625A}" srcOrd="0" destOrd="0" presId="urn:microsoft.com/office/officeart/2005/8/layout/vList2"/>
    <dgm:cxn modelId="{DE58C3F2-87AB-4A96-BC51-A267C39CD56F}" type="presParOf" srcId="{F1C8CD59-10A4-4CFF-B019-C46761A39A62}" destId="{EFA802A1-C3D9-4C46-9E09-39E7A4284DD6}" srcOrd="1" destOrd="0" presId="urn:microsoft.com/office/officeart/2005/8/layout/vList2"/>
    <dgm:cxn modelId="{647E2659-E605-4491-890A-414BBAEE5416}" type="presParOf" srcId="{F1C8CD59-10A4-4CFF-B019-C46761A39A62}" destId="{273B64F7-2BA8-4690-B268-E657775D3BBB}" srcOrd="2" destOrd="0" presId="urn:microsoft.com/office/officeart/2005/8/layout/vList2"/>
    <dgm:cxn modelId="{9D36DBC5-B0AE-4BB4-92A5-9815B4698157}" type="presParOf" srcId="{F1C8CD59-10A4-4CFF-B019-C46761A39A62}" destId="{5C88997A-8236-4A19-B9AA-018425229905}" srcOrd="3" destOrd="0" presId="urn:microsoft.com/office/officeart/2005/8/layout/vList2"/>
    <dgm:cxn modelId="{5962E418-F20E-4CD7-92A4-1E6B5B151C4F}" type="presParOf" srcId="{F1C8CD59-10A4-4CFF-B019-C46761A39A62}" destId="{5B8CC6B1-FF23-439A-A8B0-568F1D0589F0}" srcOrd="4" destOrd="0" presId="urn:microsoft.com/office/officeart/2005/8/layout/vList2"/>
    <dgm:cxn modelId="{11387EA8-2389-4FA9-9365-50C61CB78FAF}" type="presParOf" srcId="{F1C8CD59-10A4-4CFF-B019-C46761A39A62}" destId="{F8D1B5C4-CD89-435A-A35B-77056A0883F1}" srcOrd="5" destOrd="0" presId="urn:microsoft.com/office/officeart/2005/8/layout/vList2"/>
    <dgm:cxn modelId="{1030EF8A-91DC-427E-8386-6C6A46CDAD00}" type="presParOf" srcId="{F1C8CD59-10A4-4CFF-B019-C46761A39A62}" destId="{195E930F-81EC-4C41-9043-C60538049B54}" srcOrd="6" destOrd="0" presId="urn:microsoft.com/office/officeart/2005/8/layout/vList2"/>
    <dgm:cxn modelId="{0CAC4FF9-234C-4797-966C-EA20E371EA11}" type="presParOf" srcId="{F1C8CD59-10A4-4CFF-B019-C46761A39A62}" destId="{CBB14793-9B5B-4784-9B3A-AE9BE6491B74}" srcOrd="7" destOrd="0" presId="urn:microsoft.com/office/officeart/2005/8/layout/vList2"/>
    <dgm:cxn modelId="{EA415E45-7AD6-4D5A-B7E0-A117E9C6C194}" type="presParOf" srcId="{F1C8CD59-10A4-4CFF-B019-C46761A39A62}" destId="{17568132-4D6F-443F-805A-EE94994DDB46}" srcOrd="8" destOrd="0" presId="urn:microsoft.com/office/officeart/2005/8/layout/vList2"/>
    <dgm:cxn modelId="{14AF85AE-435F-4E90-AAFD-CE1B981B45FA}" type="presParOf" srcId="{F1C8CD59-10A4-4CFF-B019-C46761A39A62}" destId="{C90599B3-2E90-4556-B117-0E074C255A8B}" srcOrd="9" destOrd="0" presId="urn:microsoft.com/office/officeart/2005/8/layout/vList2"/>
    <dgm:cxn modelId="{AA141E81-705D-45D2-AC17-9841F22E1AF3}" type="presParOf" srcId="{F1C8CD59-10A4-4CFF-B019-C46761A39A62}" destId="{01969E7F-090F-489C-97AD-10D27EC90277}" srcOrd="10" destOrd="0" presId="urn:microsoft.com/office/officeart/2005/8/layout/vList2"/>
    <dgm:cxn modelId="{D95051B9-8738-4FAE-BDE5-6F5F37F85CC6}" type="presParOf" srcId="{F1C8CD59-10A4-4CFF-B019-C46761A39A62}" destId="{94DA1FB3-9BD1-42FF-89E4-E1620630283B}" srcOrd="11" destOrd="0" presId="urn:microsoft.com/office/officeart/2005/8/layout/vList2"/>
    <dgm:cxn modelId="{C1D0B6E5-FB7F-42D8-98D8-3A8B127F91BB}" type="presParOf" srcId="{F1C8CD59-10A4-4CFF-B019-C46761A39A62}" destId="{6E08D61A-CC48-4C44-9D0D-92B93650D020}"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A2CD3-71C8-4D6E-BF71-8853E058625A}">
      <dsp:nvSpPr>
        <dsp:cNvPr id="0" name=""/>
        <dsp:cNvSpPr/>
      </dsp:nvSpPr>
      <dsp:spPr>
        <a:xfrm>
          <a:off x="0" y="186033"/>
          <a:ext cx="6798539" cy="4317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Exploratory Data Analysis</a:t>
          </a:r>
        </a:p>
      </dsp:txBody>
      <dsp:txXfrm>
        <a:off x="21075" y="207108"/>
        <a:ext cx="6756389" cy="389580"/>
      </dsp:txXfrm>
    </dsp:sp>
    <dsp:sp modelId="{273B64F7-2BA8-4690-B268-E657775D3BBB}">
      <dsp:nvSpPr>
        <dsp:cNvPr id="0" name=""/>
        <dsp:cNvSpPr/>
      </dsp:nvSpPr>
      <dsp:spPr>
        <a:xfrm>
          <a:off x="0" y="669603"/>
          <a:ext cx="6798539" cy="431730"/>
        </a:xfrm>
        <a:prstGeom prst="roundRect">
          <a:avLst/>
        </a:prstGeom>
        <a:solidFill>
          <a:schemeClr val="accent2">
            <a:hueOff val="-242561"/>
            <a:satOff val="-13988"/>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Determine Training Labels</a:t>
          </a:r>
        </a:p>
      </dsp:txBody>
      <dsp:txXfrm>
        <a:off x="21075" y="690678"/>
        <a:ext cx="6756389" cy="389580"/>
      </dsp:txXfrm>
    </dsp:sp>
    <dsp:sp modelId="{5B8CC6B1-FF23-439A-A8B0-568F1D0589F0}">
      <dsp:nvSpPr>
        <dsp:cNvPr id="0" name=""/>
        <dsp:cNvSpPr/>
      </dsp:nvSpPr>
      <dsp:spPr>
        <a:xfrm>
          <a:off x="0" y="1153173"/>
          <a:ext cx="6798539" cy="43173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Calculate the number of launches on each site</a:t>
          </a:r>
        </a:p>
      </dsp:txBody>
      <dsp:txXfrm>
        <a:off x="21075" y="1174248"/>
        <a:ext cx="6756389" cy="389580"/>
      </dsp:txXfrm>
    </dsp:sp>
    <dsp:sp modelId="{195E930F-81EC-4C41-9043-C60538049B54}">
      <dsp:nvSpPr>
        <dsp:cNvPr id="0" name=""/>
        <dsp:cNvSpPr/>
      </dsp:nvSpPr>
      <dsp:spPr>
        <a:xfrm>
          <a:off x="0" y="1636743"/>
          <a:ext cx="6798539" cy="43173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Calculate the number and occurrence of each orbit</a:t>
          </a:r>
        </a:p>
      </dsp:txBody>
      <dsp:txXfrm>
        <a:off x="21075" y="1657818"/>
        <a:ext cx="6756389" cy="389580"/>
      </dsp:txXfrm>
    </dsp:sp>
    <dsp:sp modelId="{17568132-4D6F-443F-805A-EE94994DDB46}">
      <dsp:nvSpPr>
        <dsp:cNvPr id="0" name=""/>
        <dsp:cNvSpPr/>
      </dsp:nvSpPr>
      <dsp:spPr>
        <a:xfrm>
          <a:off x="0" y="2120313"/>
          <a:ext cx="6798539" cy="43173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Calculate the number and occurrence of mission outcome per orbit </a:t>
          </a:r>
        </a:p>
      </dsp:txBody>
      <dsp:txXfrm>
        <a:off x="21075" y="2141388"/>
        <a:ext cx="6756389" cy="389580"/>
      </dsp:txXfrm>
    </dsp:sp>
    <dsp:sp modelId="{01969E7F-090F-489C-97AD-10D27EC90277}">
      <dsp:nvSpPr>
        <dsp:cNvPr id="0" name=""/>
        <dsp:cNvSpPr/>
      </dsp:nvSpPr>
      <dsp:spPr>
        <a:xfrm>
          <a:off x="0" y="2603883"/>
          <a:ext cx="6798539" cy="431730"/>
        </a:xfrm>
        <a:prstGeom prst="roundRect">
          <a:avLst/>
        </a:prstGeom>
        <a:solidFill>
          <a:schemeClr val="accent2">
            <a:hueOff val="-1212803"/>
            <a:satOff val="-69940"/>
            <a:lumOff val="71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Create a landing outcome label from outcome column</a:t>
          </a:r>
        </a:p>
      </dsp:txBody>
      <dsp:txXfrm>
        <a:off x="21075" y="2624958"/>
        <a:ext cx="6756389" cy="389580"/>
      </dsp:txXfrm>
    </dsp:sp>
    <dsp:sp modelId="{6E08D61A-CC48-4C44-9D0D-92B93650D020}">
      <dsp:nvSpPr>
        <dsp:cNvPr id="0" name=""/>
        <dsp:cNvSpPr/>
      </dsp:nvSpPr>
      <dsp:spPr>
        <a:xfrm>
          <a:off x="0" y="3087453"/>
          <a:ext cx="6798539" cy="43173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hlinkClick xmlns:r="http://schemas.openxmlformats.org/officeDocument/2006/relationships" r:id="rId1"/>
            </a:rPr>
            <a:t>Data Wrangling Notebook GitHub URL</a:t>
          </a:r>
          <a:r>
            <a:rPr lang="en-US" sz="1800" kern="1200"/>
            <a:t> </a:t>
          </a:r>
        </a:p>
      </dsp:txBody>
      <dsp:txXfrm>
        <a:off x="21075" y="3108528"/>
        <a:ext cx="6756389" cy="3895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oe-JH/IBM-Data-Science-Capstone/blob/main/5%20EDA%20with%20Data%20Visualization.ipynb" TargetMode="External"/><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github.com/Joe-JH/IBM-Data-Science-Capstone/blob/main/4%20EDA%20with%20SQL.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oe-JH/IBM-Data-Science-Capstone/blob/main/6%20Visual%20Analytics%20with%20Folium.ipynb" TargetMode="External"/><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oe-JH/IBM-Data-Science-Capstone/blob/main/7%20Interactive%20Dashboard%20with%20Dash.py" TargetMode="External"/><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Joe-JH/IBM-Data-Science-Capstone/blob/main/8%20SpaceX_Machine%20Learning%20Prediction.ipynb"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oe-JH/IBM-Data-Science-Capstone/blob/main/1%20Data%20Collection%20API.ipynb" TargetMode="External"/><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oe-JH/IBM-Data-Science-Capstone/blob/main/2%20Data%20Collection%20with%20Web%20Scraping.ipynb" TargetMode="External"/><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Joseph </a:t>
            </a:r>
            <a:r>
              <a:rPr lang="en-US" dirty="0" err="1">
                <a:solidFill>
                  <a:schemeClr val="bg2"/>
                </a:solidFill>
                <a:latin typeface="Abadi"/>
                <a:ea typeface="SF Pro" pitchFamily="2" charset="0"/>
                <a:cs typeface="SF Pro" pitchFamily="2" charset="0"/>
              </a:rPr>
              <a:t>Harmonson</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10/17/2022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4553733" y="548464"/>
            <a:ext cx="6798541" cy="167562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Data Wrangling</a:t>
            </a:r>
          </a:p>
        </p:txBody>
      </p:sp>
      <p:pic>
        <p:nvPicPr>
          <p:cNvPr id="11" name="Picture 10">
            <a:extLst>
              <a:ext uri="{FF2B5EF4-FFF2-40B4-BE49-F238E27FC236}">
                <a16:creationId xmlns:a16="http://schemas.microsoft.com/office/drawing/2014/main" id="{6FE291E2-21C4-9635-2A1B-21C0408F9BD3}"/>
              </a:ext>
            </a:extLst>
          </p:cNvPr>
          <p:cNvPicPr>
            <a:picLocks noChangeAspect="1"/>
          </p:cNvPicPr>
          <p:nvPr/>
        </p:nvPicPr>
        <p:blipFill rotWithShape="1">
          <a:blip r:embed="rId2"/>
          <a:srcRect l="21244" r="37910" b="-1"/>
          <a:stretch/>
        </p:blipFill>
        <p:spPr>
          <a:xfrm>
            <a:off x="1" y="10"/>
            <a:ext cx="4196496" cy="6857990"/>
          </a:xfrm>
          <a:prstGeom prst="rect">
            <a:avLst/>
          </a:prstGeom>
          <a:effectLst/>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9193686" y="6356350"/>
            <a:ext cx="2160114"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10</a:t>
            </a:fld>
            <a:endParaRPr lang="en-US" sz="1200">
              <a:solidFill>
                <a:prstClr val="black">
                  <a:tint val="75000"/>
                </a:prstClr>
              </a:solidFill>
              <a:latin typeface="Calibri" panose="020F0502020204030204"/>
            </a:endParaRPr>
          </a:p>
        </p:txBody>
      </p:sp>
      <p:graphicFrame>
        <p:nvGraphicFramePr>
          <p:cNvPr id="10" name="Content Placeholder 4">
            <a:extLst>
              <a:ext uri="{FF2B5EF4-FFF2-40B4-BE49-F238E27FC236}">
                <a16:creationId xmlns:a16="http://schemas.microsoft.com/office/drawing/2014/main" id="{84D15427-D168-8512-C336-A74099FAB45F}"/>
              </a:ext>
            </a:extLst>
          </p:cNvPr>
          <p:cNvGraphicFramePr>
            <a:graphicFrameLocks noGrp="1"/>
          </p:cNvGraphicFramePr>
          <p:nvPr>
            <p:ph idx="4294967295"/>
            <p:extLst>
              <p:ext uri="{D42A27DB-BD31-4B8C-83A1-F6EECF244321}">
                <p14:modId xmlns:p14="http://schemas.microsoft.com/office/powerpoint/2010/main" val="4267465726"/>
              </p:ext>
            </p:extLst>
          </p:nvPr>
        </p:nvGraphicFramePr>
        <p:xfrm>
          <a:off x="4553734" y="2409830"/>
          <a:ext cx="6798539" cy="3705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8900"/>
            <a:ext cx="10345664"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ea typeface="+mn-lt"/>
                <a:cs typeface="+mn-lt"/>
                <a:hlinkClick r:id="rId3">
                  <a:extLst>
                    <a:ext uri="{A12FA001-AC4F-418D-AE19-62706E023703}">
                      <ahyp:hlinkClr xmlns:ahyp="http://schemas.microsoft.com/office/drawing/2018/hyperlinkcolor" val="tx"/>
                    </a:ext>
                  </a:extLst>
                </a:hlinkClick>
              </a:rPr>
              <a:t>EDA with Data Visualization GitHub</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 URL</a:t>
            </a:r>
          </a:p>
          <a:p>
            <a:pPr>
              <a:lnSpc>
                <a:spcPct val="100000"/>
              </a:lnSpc>
              <a:spcBef>
                <a:spcPts val="1400"/>
              </a:spcBef>
            </a:pPr>
            <a:r>
              <a:rPr lang="en-US" sz="2200" dirty="0">
                <a:latin typeface="Calibri"/>
                <a:cs typeface="Calibri"/>
              </a:rPr>
              <a:t>Perform exploratory Data Analysis and Feature Engineering using Pandas and Matplotlib using visuals</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5" descr="Chart, scatter chart&#10;&#10;Description automatically generated">
            <a:extLst>
              <a:ext uri="{FF2B5EF4-FFF2-40B4-BE49-F238E27FC236}">
                <a16:creationId xmlns:a16="http://schemas.microsoft.com/office/drawing/2014/main" id="{EFB65072-02CF-431F-EC69-C02D55A02D11}"/>
              </a:ext>
            </a:extLst>
          </p:cNvPr>
          <p:cNvPicPr>
            <a:picLocks noChangeAspect="1"/>
          </p:cNvPicPr>
          <p:nvPr/>
        </p:nvPicPr>
        <p:blipFill>
          <a:blip r:embed="rId4"/>
          <a:stretch>
            <a:fillRect/>
          </a:stretch>
        </p:blipFill>
        <p:spPr>
          <a:xfrm>
            <a:off x="770965" y="2662458"/>
            <a:ext cx="10811435" cy="2147166"/>
          </a:xfrm>
          <a:prstGeom prst="rect">
            <a:avLst/>
          </a:prstGeom>
        </p:spPr>
      </p:pic>
      <p:pic>
        <p:nvPicPr>
          <p:cNvPr id="6" name="Picture 6" descr="Chart, scatter chart&#10;&#10;Description automatically generated">
            <a:extLst>
              <a:ext uri="{FF2B5EF4-FFF2-40B4-BE49-F238E27FC236}">
                <a16:creationId xmlns:a16="http://schemas.microsoft.com/office/drawing/2014/main" id="{7E5BF6CF-8444-4486-4015-244171641375}"/>
              </a:ext>
            </a:extLst>
          </p:cNvPr>
          <p:cNvPicPr>
            <a:picLocks noChangeAspect="1"/>
          </p:cNvPicPr>
          <p:nvPr/>
        </p:nvPicPr>
        <p:blipFill>
          <a:blip r:embed="rId5"/>
          <a:stretch>
            <a:fillRect/>
          </a:stretch>
        </p:blipFill>
        <p:spPr>
          <a:xfrm>
            <a:off x="770965" y="4736671"/>
            <a:ext cx="10811435" cy="208664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116498" y="655128"/>
            <a:ext cx="4613919" cy="14996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a:solidFill>
                  <a:schemeClr val="tx1"/>
                </a:solidFill>
                <a:latin typeface="+mj-lt"/>
                <a:ea typeface="+mj-ea"/>
                <a:cs typeface="+mj-cs"/>
              </a:rPr>
              <a:t>EDA with Data Visualization</a:t>
            </a:r>
          </a:p>
        </p:txBody>
      </p:sp>
      <p:sp>
        <p:nvSpPr>
          <p:cNvPr id="16" name="Rectangle 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8" descr="Chart, scatter chart&#10;&#10;Description automatically generated">
            <a:extLst>
              <a:ext uri="{FF2B5EF4-FFF2-40B4-BE49-F238E27FC236}">
                <a16:creationId xmlns:a16="http://schemas.microsoft.com/office/drawing/2014/main" id="{AC951B2E-F642-99A3-7324-4CF4E9516638}"/>
              </a:ext>
            </a:extLst>
          </p:cNvPr>
          <p:cNvPicPr>
            <a:picLocks noChangeAspect="1"/>
          </p:cNvPicPr>
          <p:nvPr/>
        </p:nvPicPr>
        <p:blipFill>
          <a:blip r:embed="rId2"/>
          <a:stretch>
            <a:fillRect/>
          </a:stretch>
        </p:blipFill>
        <p:spPr>
          <a:xfrm>
            <a:off x="6479837" y="1072525"/>
            <a:ext cx="5586942" cy="1131356"/>
          </a:xfrm>
          <a:prstGeom prst="rect">
            <a:avLst/>
          </a:prstGeom>
        </p:spPr>
      </p:pic>
      <p:sp>
        <p:nvSpPr>
          <p:cNvPr id="40" name="Rectangle 3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73152" y="3383280"/>
            <a:ext cx="457200" cy="365125"/>
          </a:xfrm>
        </p:spPr>
        <p:txBody>
          <a:bodyPr vert="horz" lIns="91440" tIns="45720" rIns="91440" bIns="45720" rtlCol="0" anchor="ctr">
            <a:normAutofit/>
          </a:bodyPr>
          <a:lstStyle/>
          <a:p>
            <a:pPr algn="ctr">
              <a:spcAft>
                <a:spcPts val="600"/>
              </a:spcAft>
            </a:pPr>
            <a:fld id="{5075537C-CA84-1446-933C-8E9D027F9201}" type="slidenum">
              <a:rPr lang="en-US" sz="1200">
                <a:solidFill>
                  <a:srgbClr val="FFFFFF"/>
                </a:solidFill>
                <a:latin typeface="+mn-lt"/>
              </a:rPr>
              <a:pPr algn="ctr">
                <a:spcAft>
                  <a:spcPts val="600"/>
                </a:spcAft>
              </a:pPr>
              <a:t>12</a:t>
            </a:fld>
            <a:endParaRPr lang="en-US" sz="1200">
              <a:solidFill>
                <a:srgbClr val="FFFFFF"/>
              </a:solidFill>
              <a:latin typeface="+mn-lt"/>
            </a:endParaRPr>
          </a:p>
        </p:txBody>
      </p:sp>
      <p:pic>
        <p:nvPicPr>
          <p:cNvPr id="7" name="Picture 7" descr="Chart, bar chart&#10;&#10;Description automatically generated">
            <a:extLst>
              <a:ext uri="{FF2B5EF4-FFF2-40B4-BE49-F238E27FC236}">
                <a16:creationId xmlns:a16="http://schemas.microsoft.com/office/drawing/2014/main" id="{96C8AB35-AB86-D5E3-1FA7-86BAFC6276C6}"/>
              </a:ext>
            </a:extLst>
          </p:cNvPr>
          <p:cNvPicPr>
            <a:picLocks noChangeAspect="1"/>
          </p:cNvPicPr>
          <p:nvPr/>
        </p:nvPicPr>
        <p:blipFill>
          <a:blip r:embed="rId3"/>
          <a:stretch>
            <a:fillRect/>
          </a:stretch>
        </p:blipFill>
        <p:spPr>
          <a:xfrm>
            <a:off x="1215664" y="3315854"/>
            <a:ext cx="4654021" cy="3455611"/>
          </a:xfrm>
          <a:prstGeom prst="rect">
            <a:avLst/>
          </a:prstGeom>
        </p:spPr>
      </p:pic>
      <p:pic>
        <p:nvPicPr>
          <p:cNvPr id="9" name="Picture 9" descr="Chart, line chart&#10;&#10;Description automatically generated">
            <a:extLst>
              <a:ext uri="{FF2B5EF4-FFF2-40B4-BE49-F238E27FC236}">
                <a16:creationId xmlns:a16="http://schemas.microsoft.com/office/drawing/2014/main" id="{146CF764-A079-999D-5C9F-4282B5FB47E4}"/>
              </a:ext>
            </a:extLst>
          </p:cNvPr>
          <p:cNvPicPr>
            <a:picLocks noChangeAspect="1"/>
          </p:cNvPicPr>
          <p:nvPr/>
        </p:nvPicPr>
        <p:blipFill>
          <a:blip r:embed="rId4"/>
          <a:stretch>
            <a:fillRect/>
          </a:stretch>
        </p:blipFill>
        <p:spPr>
          <a:xfrm>
            <a:off x="6625331" y="3315854"/>
            <a:ext cx="5295955" cy="3455611"/>
          </a:xfrm>
          <a:prstGeom prst="rect">
            <a:avLst/>
          </a:prstGeom>
        </p:spPr>
      </p:pic>
    </p:spTree>
    <p:extLst>
      <p:ext uri="{BB962C8B-B14F-4D97-AF65-F5344CB8AC3E}">
        <p14:creationId xmlns:p14="http://schemas.microsoft.com/office/powerpoint/2010/main" val="660284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05FDA-CB27-4506-BA80-B7DD00CB25C5}"/>
              </a:ext>
            </a:extLst>
          </p:cNvPr>
          <p:cNvSpPr txBox="1">
            <a:spLocks/>
          </p:cNvSpPr>
          <p:nvPr/>
        </p:nvSpPr>
        <p:spPr>
          <a:xfrm>
            <a:off x="4965430" y="629268"/>
            <a:ext cx="6586491" cy="1286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65431" y="2438400"/>
            <a:ext cx="6586489" cy="3785419"/>
          </a:xfrm>
          <a:prstGeom prst="rect">
            <a:avLst/>
          </a:prstGeom>
        </p:spPr>
        <p:txBody>
          <a:bodyPr vert="horz" lIns="91440" tIns="45720" rIns="91440" bIns="45720" rtlCol="0">
            <a:normAutofit/>
          </a:bodyPr>
          <a:lstStyle/>
          <a:p>
            <a:pPr>
              <a:spcBef>
                <a:spcPts val="1400"/>
              </a:spcBef>
            </a:pPr>
            <a:r>
              <a:rPr lang="en-US" sz="1100">
                <a:hlinkClick r:id="rId2">
                  <a:extLst>
                    <a:ext uri="{A12FA001-AC4F-418D-AE19-62706E023703}">
                      <ahyp:hlinkClr xmlns:ahyp="http://schemas.microsoft.com/office/drawing/2018/hyperlinkcolor" val="tx"/>
                    </a:ext>
                  </a:extLst>
                </a:hlinkClick>
              </a:rPr>
              <a:t>EDA with SQL GitHub URL</a:t>
            </a:r>
            <a:endParaRPr lang="en-US" sz="1100"/>
          </a:p>
          <a:p>
            <a:r>
              <a:rPr lang="en-US" sz="1100"/>
              <a:t>Display the names of the unique launch sites in the space mission</a:t>
            </a:r>
          </a:p>
          <a:p>
            <a:r>
              <a:rPr lang="en-US" sz="1100"/>
              <a:t>Display 5 records where launch sites begin with the string 'CCA'</a:t>
            </a:r>
          </a:p>
          <a:p>
            <a:r>
              <a:rPr lang="en-US" sz="1100"/>
              <a:t>Display the total payload mass carried by boosters launched by NASA (CRS)</a:t>
            </a:r>
          </a:p>
          <a:p>
            <a:r>
              <a:rPr lang="en-US" sz="1100"/>
              <a:t>Display average payload mass carried by booster version F9 v1.1</a:t>
            </a:r>
          </a:p>
          <a:p>
            <a:r>
              <a:rPr lang="en-US" sz="1100"/>
              <a:t>List the date when the first successful landing outcome in ground pad was achieved.</a:t>
            </a:r>
          </a:p>
          <a:p>
            <a:r>
              <a:rPr lang="en-US" sz="1100"/>
              <a:t>List the names of the boosters which have success in drone ship and have payload mass greater than 4000 but less than 6000</a:t>
            </a:r>
          </a:p>
          <a:p>
            <a:r>
              <a:rPr lang="en-US" sz="1100"/>
              <a:t>List the total number of successful and failure mission outcomes</a:t>
            </a:r>
          </a:p>
          <a:p>
            <a:r>
              <a:rPr lang="en-US" sz="1100"/>
              <a:t>List the names of the booster_versions which have carried the maximum payload mass. Use a subquery</a:t>
            </a:r>
          </a:p>
          <a:p>
            <a:r>
              <a:rPr lang="en-US" sz="1100"/>
              <a:t>List the failed landing_outcomes in drone ship, their booster versions, and launch site names for in year 2015</a:t>
            </a:r>
          </a:p>
          <a:p>
            <a:r>
              <a:rPr lang="en-US" sz="1100"/>
              <a:t>Rank the count of landing outcomes (such as Failure (drone ship) or Success (ground pad)) between the date 2010-06-04 and 2017-03-20, in descending order</a:t>
            </a:r>
          </a:p>
          <a:p>
            <a:endParaRPr lang="en-US" sz="1100"/>
          </a:p>
          <a:p>
            <a:endParaRPr lang="en-US" sz="1100"/>
          </a:p>
          <a:p>
            <a:endParaRPr lang="en-US" sz="1100"/>
          </a:p>
          <a:p>
            <a:endParaRPr lang="en-US" sz="1100"/>
          </a:p>
        </p:txBody>
      </p:sp>
      <p:pic>
        <p:nvPicPr>
          <p:cNvPr id="7" name="Picture 6" descr="Launching tubes">
            <a:extLst>
              <a:ext uri="{FF2B5EF4-FFF2-40B4-BE49-F238E27FC236}">
                <a16:creationId xmlns:a16="http://schemas.microsoft.com/office/drawing/2014/main" id="{F6579ABD-BFDA-10CC-CB6E-ADF405DAB6D9}"/>
              </a:ext>
            </a:extLst>
          </p:cNvPr>
          <p:cNvPicPr>
            <a:picLocks noChangeAspect="1"/>
          </p:cNvPicPr>
          <p:nvPr/>
        </p:nvPicPr>
        <p:blipFill rotWithShape="1">
          <a:blip r:embed="rId3"/>
          <a:srcRect l="32936" r="21944" b="-1"/>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7996B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13</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8946E4-5BEF-46F0-A56A-E7E85ACA148F}"/>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Build an Interactive Map with Folium</a:t>
            </a:r>
          </a:p>
        </p:txBody>
      </p:sp>
      <p:pic>
        <p:nvPicPr>
          <p:cNvPr id="2" name="Picture 5" descr="Map&#10;&#10;Description automatically generated">
            <a:extLst>
              <a:ext uri="{FF2B5EF4-FFF2-40B4-BE49-F238E27FC236}">
                <a16:creationId xmlns:a16="http://schemas.microsoft.com/office/drawing/2014/main" id="{70A61927-47BD-ADAC-243A-8D023B79F8A7}"/>
              </a:ext>
            </a:extLst>
          </p:cNvPr>
          <p:cNvPicPr>
            <a:picLocks noChangeAspect="1"/>
          </p:cNvPicPr>
          <p:nvPr/>
        </p:nvPicPr>
        <p:blipFill rotWithShape="1">
          <a:blip r:embed="rId2"/>
          <a:srcRect t="706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a:hlinkClick r:id="rId3"/>
              </a:rPr>
              <a:t>Interactive Map with Folium GitHub URL</a:t>
            </a:r>
            <a:endParaRPr lang="en-US" sz="1800"/>
          </a:p>
          <a:p>
            <a:r>
              <a:rPr lang="en-US" sz="1800"/>
              <a:t>Mark all launch sites on a map</a:t>
            </a:r>
          </a:p>
          <a:p>
            <a:r>
              <a:rPr lang="en-US" sz="1800"/>
              <a:t>Mark the success/failed launches for each site on the map</a:t>
            </a:r>
          </a:p>
          <a:p>
            <a:r>
              <a:rPr lang="en-US" sz="1800"/>
              <a:t>Calculate the distances between a launch site to its proximities</a:t>
            </a:r>
          </a:p>
          <a:p>
            <a:pPr>
              <a:spcBef>
                <a:spcPts val="1400"/>
              </a:spcBef>
            </a:pPr>
            <a:endParaRPr lang="en-US" sz="1800"/>
          </a:p>
          <a:p>
            <a:endParaRPr lang="en-US" sz="18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14</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8" name="Picture 8" descr="Text&#10;&#10;Description automatically generated">
            <a:extLst>
              <a:ext uri="{FF2B5EF4-FFF2-40B4-BE49-F238E27FC236}">
                <a16:creationId xmlns:a16="http://schemas.microsoft.com/office/drawing/2014/main" id="{E827E04B-F9CD-EFC1-B8AB-4ED8C811CA7B}"/>
              </a:ext>
            </a:extLst>
          </p:cNvPr>
          <p:cNvPicPr>
            <a:picLocks noChangeAspect="1"/>
          </p:cNvPicPr>
          <p:nvPr/>
        </p:nvPicPr>
        <p:blipFill>
          <a:blip r:embed="rId3"/>
          <a:stretch>
            <a:fillRect/>
          </a:stretch>
        </p:blipFill>
        <p:spPr>
          <a:xfrm>
            <a:off x="3785143" y="4417061"/>
            <a:ext cx="4695825" cy="826921"/>
          </a:xfrm>
          <a:prstGeom prst="rect">
            <a:avLst/>
          </a:prstGeom>
        </p:spPr>
      </p:pic>
      <p:pic>
        <p:nvPicPr>
          <p:cNvPr id="10" name="Picture 9">
            <a:extLst>
              <a:ext uri="{FF2B5EF4-FFF2-40B4-BE49-F238E27FC236}">
                <a16:creationId xmlns:a16="http://schemas.microsoft.com/office/drawing/2014/main" id="{F96240F8-DBE5-D515-6707-4581C3DB4075}"/>
              </a:ext>
            </a:extLst>
          </p:cNvPr>
          <p:cNvPicPr>
            <a:picLocks noChangeAspect="1"/>
          </p:cNvPicPr>
          <p:nvPr/>
        </p:nvPicPr>
        <p:blipFill>
          <a:blip r:embed="rId4"/>
          <a:stretch>
            <a:fillRect/>
          </a:stretch>
        </p:blipFill>
        <p:spPr>
          <a:xfrm>
            <a:off x="3785143" y="1785644"/>
            <a:ext cx="4621714" cy="2492814"/>
          </a:xfrm>
          <a:prstGeom prst="rect">
            <a:avLst/>
          </a:prstGeom>
        </p:spPr>
      </p:pic>
      <p:pic>
        <p:nvPicPr>
          <p:cNvPr id="11" name="Picture 10">
            <a:extLst>
              <a:ext uri="{FF2B5EF4-FFF2-40B4-BE49-F238E27FC236}">
                <a16:creationId xmlns:a16="http://schemas.microsoft.com/office/drawing/2014/main" id="{02E14D2C-A7C8-BDB2-A1B3-2EDF16A86ED8}"/>
              </a:ext>
            </a:extLst>
          </p:cNvPr>
          <p:cNvPicPr>
            <a:picLocks noChangeAspect="1"/>
          </p:cNvPicPr>
          <p:nvPr/>
        </p:nvPicPr>
        <p:blipFill>
          <a:blip r:embed="rId5"/>
          <a:stretch>
            <a:fillRect/>
          </a:stretch>
        </p:blipFill>
        <p:spPr>
          <a:xfrm>
            <a:off x="689864" y="1387990"/>
            <a:ext cx="2828925" cy="4637583"/>
          </a:xfrm>
          <a:prstGeom prst="rect">
            <a:avLst/>
          </a:prstGeom>
        </p:spPr>
      </p:pic>
      <p:pic>
        <p:nvPicPr>
          <p:cNvPr id="12" name="Picture 11">
            <a:extLst>
              <a:ext uri="{FF2B5EF4-FFF2-40B4-BE49-F238E27FC236}">
                <a16:creationId xmlns:a16="http://schemas.microsoft.com/office/drawing/2014/main" id="{9BB5072D-B51C-88EE-5380-460924635856}"/>
              </a:ext>
            </a:extLst>
          </p:cNvPr>
          <p:cNvPicPr>
            <a:picLocks noChangeAspect="1"/>
          </p:cNvPicPr>
          <p:nvPr/>
        </p:nvPicPr>
        <p:blipFill>
          <a:blip r:embed="rId6"/>
          <a:stretch>
            <a:fillRect/>
          </a:stretch>
        </p:blipFill>
        <p:spPr>
          <a:xfrm>
            <a:off x="8629047" y="1785644"/>
            <a:ext cx="2828925" cy="2492814"/>
          </a:xfrm>
          <a:prstGeom prst="rect">
            <a:avLst/>
          </a:prstGeom>
        </p:spPr>
      </p:pic>
    </p:spTree>
    <p:extLst>
      <p:ext uri="{BB962C8B-B14F-4D97-AF65-F5344CB8AC3E}">
        <p14:creationId xmlns:p14="http://schemas.microsoft.com/office/powerpoint/2010/main" val="1119809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chart, application&#10;&#10;Description automatically generated">
            <a:extLst>
              <a:ext uri="{FF2B5EF4-FFF2-40B4-BE49-F238E27FC236}">
                <a16:creationId xmlns:a16="http://schemas.microsoft.com/office/drawing/2014/main" id="{EF6DA967-DCA0-5AEF-C208-E13DFB57DFD1}"/>
              </a:ext>
            </a:extLst>
          </p:cNvPr>
          <p:cNvPicPr>
            <a:picLocks noChangeAspect="1"/>
          </p:cNvPicPr>
          <p:nvPr/>
        </p:nvPicPr>
        <p:blipFill rotWithShape="1">
          <a:blip r:embed="rId2"/>
          <a:srcRect l="12432" r="17069"/>
          <a:stretch/>
        </p:blipFill>
        <p:spPr>
          <a:xfrm>
            <a:off x="1" y="10"/>
            <a:ext cx="9669642" cy="6857990"/>
          </a:xfrm>
          <a:prstGeom prst="rect">
            <a:avLst/>
          </a:prstGeom>
        </p:spPr>
      </p:pic>
      <p:sp>
        <p:nvSpPr>
          <p:cNvPr id="42"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31610" y="2434201"/>
            <a:ext cx="3822189" cy="3742762"/>
          </a:xfrm>
          <a:prstGeom prst="rect">
            <a:avLst/>
          </a:prstGeom>
        </p:spPr>
        <p:txBody>
          <a:bodyPr vert="horz" lIns="91440" tIns="45720" rIns="91440" bIns="45720" rtlCol="0">
            <a:normAutofit/>
          </a:bodyPr>
          <a:lstStyle/>
          <a:p>
            <a:pPr>
              <a:spcBef>
                <a:spcPts val="1400"/>
              </a:spcBef>
            </a:pPr>
            <a:r>
              <a:rPr lang="en-US" sz="2000">
                <a:hlinkClick r:id="rId3"/>
              </a:rPr>
              <a:t>Dashboard with Ployly Dash GitHub URL</a:t>
            </a:r>
            <a:endParaRPr lang="en-US" sz="2000"/>
          </a:p>
          <a:p>
            <a:pPr>
              <a:spcBef>
                <a:spcPts val="1400"/>
              </a:spcBef>
            </a:pPr>
            <a:r>
              <a:rPr lang="en-US" sz="2000"/>
              <a:t>I used Dash to create an interactive dashboard to analyze the data from the launches and launch sites.</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838200" y="365125"/>
            <a:ext cx="10515600" cy="1306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4152774" cy="4303464"/>
          </a:xfrm>
          <a:prstGeom prst="rect">
            <a:avLst/>
          </a:prstGeom>
        </p:spPr>
        <p:txBody>
          <a:bodyPr vert="horz" lIns="91440" tIns="45720" rIns="91440" bIns="45720" rtlCol="0">
            <a:normAutofit/>
          </a:bodyPr>
          <a:lstStyle/>
          <a:p>
            <a:pPr>
              <a:spcBef>
                <a:spcPts val="1400"/>
              </a:spcBef>
            </a:pPr>
            <a:r>
              <a:rPr lang="en-US" sz="2000">
                <a:hlinkClick r:id="rId2"/>
              </a:rPr>
              <a:t>Machine Learning Prediction GitHub URL</a:t>
            </a:r>
            <a:r>
              <a:rPr lang="en-US" sz="2000"/>
              <a:t> </a:t>
            </a:r>
          </a:p>
          <a:p>
            <a:pPr>
              <a:spcBef>
                <a:spcPts val="1400"/>
              </a:spcBef>
            </a:pPr>
            <a:r>
              <a:rPr lang="en-US" sz="2000"/>
              <a:t>Logistic Regression, K Nearest Neighbor, Data Classification Tree, and Support Vector Machine</a:t>
            </a:r>
          </a:p>
          <a:p>
            <a:pPr>
              <a:spcBef>
                <a:spcPts val="1400"/>
              </a:spcBef>
            </a:pPr>
            <a:r>
              <a:rPr lang="en-US" sz="2000"/>
              <a:t>Predictions performed at 83%</a:t>
            </a:r>
          </a:p>
        </p:txBody>
      </p:sp>
      <p:pic>
        <p:nvPicPr>
          <p:cNvPr id="2" name="Picture 5" descr="A picture containing graphical user interface&#10;&#10;Description automatically generated">
            <a:extLst>
              <a:ext uri="{FF2B5EF4-FFF2-40B4-BE49-F238E27FC236}">
                <a16:creationId xmlns:a16="http://schemas.microsoft.com/office/drawing/2014/main" id="{B10B9D1B-00DB-39C3-2ABF-C3526B5E5B8B}"/>
              </a:ext>
            </a:extLst>
          </p:cNvPr>
          <p:cNvPicPr>
            <a:picLocks noChangeAspect="1"/>
          </p:cNvPicPr>
          <p:nvPr/>
        </p:nvPicPr>
        <p:blipFill rotWithShape="1">
          <a:blip r:embed="rId3"/>
          <a:srcRect t="1301" r="2" b="8608"/>
          <a:stretch/>
        </p:blipFill>
        <p:spPr>
          <a:xfrm>
            <a:off x="5183500" y="1904282"/>
            <a:ext cx="6170299" cy="4224808"/>
          </a:xfrm>
          <a:prstGeom prst="rect">
            <a:avLst/>
          </a:prstGeom>
        </p:spPr>
      </p:pic>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88798" y="3857625"/>
            <a:ext cx="10209213" cy="1497013"/>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The scatter plot above displays the Flight Number vs Launch Site</a:t>
            </a:r>
          </a:p>
          <a:p>
            <a:pPr>
              <a:lnSpc>
                <a:spcPct val="100000"/>
              </a:lnSpc>
              <a:spcBef>
                <a:spcPts val="1400"/>
              </a:spcBef>
            </a:pPr>
            <a:r>
              <a:rPr lang="en-CA" sz="2200" dirty="0">
                <a:solidFill>
                  <a:schemeClr val="accent3">
                    <a:lumMod val="25000"/>
                  </a:schemeClr>
                </a:solidFill>
                <a:latin typeface="Abadi"/>
              </a:rPr>
              <a:t>Class 1 refers to a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a:rPr>
              <a:t>Class 0 refers to a failure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2482340F-E152-9146-B053-36F96D47F469}"/>
              </a:ext>
            </a:extLst>
          </p:cNvPr>
          <p:cNvPicPr>
            <a:picLocks noChangeAspect="1"/>
          </p:cNvPicPr>
          <p:nvPr/>
        </p:nvPicPr>
        <p:blipFill>
          <a:blip r:embed="rId3"/>
          <a:stretch>
            <a:fillRect/>
          </a:stretch>
        </p:blipFill>
        <p:spPr>
          <a:xfrm>
            <a:off x="799540" y="1519458"/>
            <a:ext cx="10811435" cy="214716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4965430" y="629268"/>
            <a:ext cx="6586491" cy="1286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965431" y="2438400"/>
            <a:ext cx="6586489"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Executive Summary</a:t>
            </a:r>
          </a:p>
          <a:p>
            <a:pPr>
              <a:spcBef>
                <a:spcPts val="1400"/>
              </a:spcBef>
              <a:buFont typeface="Arial" panose="020B0604020202020204" pitchFamily="34" charset="0"/>
              <a:buChar char="•"/>
            </a:pPr>
            <a:r>
              <a:rPr lang="en-US" sz="2000">
                <a:solidFill>
                  <a:schemeClr val="tx1"/>
                </a:solidFill>
                <a:latin typeface="+mn-lt"/>
              </a:rPr>
              <a:t>Introduction</a:t>
            </a:r>
          </a:p>
          <a:p>
            <a:pPr>
              <a:spcBef>
                <a:spcPts val="1400"/>
              </a:spcBef>
              <a:buFont typeface="Arial" panose="020B0604020202020204" pitchFamily="34" charset="0"/>
              <a:buChar char="•"/>
            </a:pPr>
            <a:r>
              <a:rPr lang="en-US" sz="2000">
                <a:solidFill>
                  <a:schemeClr val="tx1"/>
                </a:solidFill>
                <a:latin typeface="+mn-lt"/>
              </a:rPr>
              <a:t>Methodology</a:t>
            </a:r>
          </a:p>
          <a:p>
            <a:pPr>
              <a:spcBef>
                <a:spcPts val="1400"/>
              </a:spcBef>
              <a:buFont typeface="Arial" panose="020B0604020202020204" pitchFamily="34" charset="0"/>
              <a:buChar char="•"/>
            </a:pPr>
            <a:r>
              <a:rPr lang="en-US" sz="2000">
                <a:solidFill>
                  <a:schemeClr val="tx1"/>
                </a:solidFill>
                <a:latin typeface="+mn-lt"/>
              </a:rPr>
              <a:t>Results</a:t>
            </a:r>
          </a:p>
          <a:p>
            <a:pPr>
              <a:spcBef>
                <a:spcPts val="1400"/>
              </a:spcBef>
              <a:buFont typeface="Arial" panose="020B0604020202020204" pitchFamily="34" charset="0"/>
              <a:buChar char="•"/>
            </a:pPr>
            <a:r>
              <a:rPr lang="en-US" sz="2000">
                <a:solidFill>
                  <a:schemeClr val="tx1"/>
                </a:solidFill>
                <a:latin typeface="+mn-lt"/>
              </a:rPr>
              <a:t>Conclusion</a:t>
            </a:r>
          </a:p>
          <a:p>
            <a:pPr>
              <a:spcBef>
                <a:spcPts val="1400"/>
              </a:spcBef>
              <a:buFont typeface="Arial" panose="020B0604020202020204" pitchFamily="34" charset="0"/>
              <a:buChar char="•"/>
            </a:pPr>
            <a:r>
              <a:rPr lang="en-US" sz="2000">
                <a:solidFill>
                  <a:schemeClr val="tx1"/>
                </a:solidFill>
                <a:latin typeface="+mn-lt"/>
              </a:rPr>
              <a:t>Appendix</a:t>
            </a:r>
          </a:p>
        </p:txBody>
      </p:sp>
      <p:pic>
        <p:nvPicPr>
          <p:cNvPr id="21" name="Picture 20">
            <a:extLst>
              <a:ext uri="{FF2B5EF4-FFF2-40B4-BE49-F238E27FC236}">
                <a16:creationId xmlns:a16="http://schemas.microsoft.com/office/drawing/2014/main" id="{903D121D-3A6C-EBC8-F9D0-FF3C895E268C}"/>
              </a:ext>
            </a:extLst>
          </p:cNvPr>
          <p:cNvPicPr>
            <a:picLocks noChangeAspect="1"/>
          </p:cNvPicPr>
          <p:nvPr/>
        </p:nvPicPr>
        <p:blipFill rotWithShape="1">
          <a:blip r:embed="rId3"/>
          <a:srcRect l="12738" r="2936" b="-3"/>
          <a:stretch/>
        </p:blipFill>
        <p:spPr>
          <a:xfrm>
            <a:off x="20" y="10"/>
            <a:ext cx="4635571" cy="6857990"/>
          </a:xfrm>
          <a:prstGeom prst="rect">
            <a:avLst/>
          </a:prstGeom>
          <a:effectLst/>
        </p:spPr>
      </p:pic>
      <p:cxnSp>
        <p:nvCxnSpPr>
          <p:cNvPr id="25" name="Straight Connector 2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34F46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6" descr="Chart, scatter chart&#10;&#10;Description automatically generated">
            <a:extLst>
              <a:ext uri="{FF2B5EF4-FFF2-40B4-BE49-F238E27FC236}">
                <a16:creationId xmlns:a16="http://schemas.microsoft.com/office/drawing/2014/main" id="{B7A4891F-5122-9F94-7248-F16EC77B1504}"/>
              </a:ext>
            </a:extLst>
          </p:cNvPr>
          <p:cNvPicPr>
            <a:picLocks noChangeAspect="1"/>
          </p:cNvPicPr>
          <p:nvPr/>
        </p:nvPicPr>
        <p:blipFill>
          <a:blip r:embed="rId3"/>
          <a:stretch>
            <a:fillRect/>
          </a:stretch>
        </p:blipFill>
        <p:spPr>
          <a:xfrm>
            <a:off x="685240" y="1536271"/>
            <a:ext cx="10811435" cy="2086646"/>
          </a:xfrm>
          <a:prstGeom prst="rect">
            <a:avLst/>
          </a:prstGeom>
        </p:spPr>
      </p:pic>
      <p:sp>
        <p:nvSpPr>
          <p:cNvPr id="8" name="Content Placeholder 2">
            <a:extLst>
              <a:ext uri="{FF2B5EF4-FFF2-40B4-BE49-F238E27FC236}">
                <a16:creationId xmlns:a16="http://schemas.microsoft.com/office/drawing/2014/main" id="{ABC7E89B-DB6D-3187-7CD5-4E9B89B2C39F}"/>
              </a:ext>
            </a:extLst>
          </p:cNvPr>
          <p:cNvSpPr txBox="1">
            <a:spLocks/>
          </p:cNvSpPr>
          <p:nvPr/>
        </p:nvSpPr>
        <p:spPr>
          <a:xfrm>
            <a:off x="922123" y="3714750"/>
            <a:ext cx="10209213" cy="14970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a:rPr>
              <a:t>The scatter plot above displays the Payload vs Launch Site</a:t>
            </a:r>
          </a:p>
          <a:p>
            <a:pPr>
              <a:lnSpc>
                <a:spcPct val="100000"/>
              </a:lnSpc>
              <a:spcBef>
                <a:spcPts val="1400"/>
              </a:spcBef>
            </a:pPr>
            <a:r>
              <a:rPr lang="en-CA" sz="2200" dirty="0">
                <a:solidFill>
                  <a:schemeClr val="accent3">
                    <a:lumMod val="25000"/>
                  </a:schemeClr>
                </a:solidFill>
                <a:latin typeface="Abadi"/>
              </a:rPr>
              <a:t>Class 1 refers to a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a:rPr>
              <a:t>Class 0 refers to a failure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ea typeface="+mn-lt"/>
                <a:cs typeface="+mn-lt"/>
              </a:rPr>
              <a:t>This plot displays the Payload vs Orbit Type</a:t>
            </a: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latin typeface="Abadi"/>
              <a:cs typeface="Calibri"/>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7" descr="Chart, bar chart&#10;&#10;Description automatically generated">
            <a:extLst>
              <a:ext uri="{FF2B5EF4-FFF2-40B4-BE49-F238E27FC236}">
                <a16:creationId xmlns:a16="http://schemas.microsoft.com/office/drawing/2014/main" id="{436C5644-80C4-6D50-4D41-B88B684B176A}"/>
              </a:ext>
            </a:extLst>
          </p:cNvPr>
          <p:cNvPicPr>
            <a:picLocks noChangeAspect="1"/>
          </p:cNvPicPr>
          <p:nvPr/>
        </p:nvPicPr>
        <p:blipFill>
          <a:blip r:embed="rId3"/>
          <a:stretch>
            <a:fillRect/>
          </a:stretch>
        </p:blipFill>
        <p:spPr>
          <a:xfrm>
            <a:off x="5406278" y="1599314"/>
            <a:ext cx="5282425" cy="391303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D948343B-6262-3CB8-849E-D21999B73078}"/>
              </a:ext>
            </a:extLst>
          </p:cNvPr>
          <p:cNvPicPr>
            <a:picLocks noChangeAspect="1"/>
          </p:cNvPicPr>
          <p:nvPr/>
        </p:nvPicPr>
        <p:blipFill>
          <a:blip r:embed="rId3"/>
          <a:stretch>
            <a:fillRect/>
          </a:stretch>
        </p:blipFill>
        <p:spPr>
          <a:xfrm>
            <a:off x="771525" y="1533903"/>
            <a:ext cx="10658475" cy="2075694"/>
          </a:xfrm>
          <a:prstGeom prst="rect">
            <a:avLst/>
          </a:prstGeom>
        </p:spPr>
      </p:pic>
      <p:sp>
        <p:nvSpPr>
          <p:cNvPr id="7" name="Content Placeholder 2">
            <a:extLst>
              <a:ext uri="{FF2B5EF4-FFF2-40B4-BE49-F238E27FC236}">
                <a16:creationId xmlns:a16="http://schemas.microsoft.com/office/drawing/2014/main" id="{C78C5F8C-A317-A23E-9474-25E6FB6EB12B}"/>
              </a:ext>
            </a:extLst>
          </p:cNvPr>
          <p:cNvSpPr txBox="1">
            <a:spLocks/>
          </p:cNvSpPr>
          <p:nvPr/>
        </p:nvSpPr>
        <p:spPr>
          <a:xfrm>
            <a:off x="922123" y="3714750"/>
            <a:ext cx="10209213" cy="14970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a:rPr>
              <a:t>The scatter plot above displays the Flight Number vs. Orbit Type</a:t>
            </a:r>
          </a:p>
          <a:p>
            <a:pPr>
              <a:lnSpc>
                <a:spcPct val="100000"/>
              </a:lnSpc>
              <a:spcBef>
                <a:spcPts val="1400"/>
              </a:spcBef>
            </a:pPr>
            <a:r>
              <a:rPr lang="en-CA" sz="2200" dirty="0">
                <a:solidFill>
                  <a:schemeClr val="accent3">
                    <a:lumMod val="25000"/>
                  </a:schemeClr>
                </a:solidFill>
                <a:latin typeface="Abadi"/>
              </a:rPr>
              <a:t>Class 1 refers to a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a:rPr>
              <a:t>Class 0 refers to a failure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8" descr="Chart, scatter chart&#10;&#10;Description automatically generated">
            <a:extLst>
              <a:ext uri="{FF2B5EF4-FFF2-40B4-BE49-F238E27FC236}">
                <a16:creationId xmlns:a16="http://schemas.microsoft.com/office/drawing/2014/main" id="{1CDD2B4D-53AB-8213-A7A8-1A60D05AED94}"/>
              </a:ext>
            </a:extLst>
          </p:cNvPr>
          <p:cNvPicPr>
            <a:picLocks noChangeAspect="1"/>
          </p:cNvPicPr>
          <p:nvPr/>
        </p:nvPicPr>
        <p:blipFill>
          <a:blip r:embed="rId3"/>
          <a:stretch>
            <a:fillRect/>
          </a:stretch>
        </p:blipFill>
        <p:spPr>
          <a:xfrm>
            <a:off x="773848" y="1452154"/>
            <a:ext cx="10753492" cy="2178792"/>
          </a:xfrm>
          <a:prstGeom prst="rect">
            <a:avLst/>
          </a:prstGeom>
        </p:spPr>
      </p:pic>
      <p:sp>
        <p:nvSpPr>
          <p:cNvPr id="8" name="Content Placeholder 2">
            <a:extLst>
              <a:ext uri="{FF2B5EF4-FFF2-40B4-BE49-F238E27FC236}">
                <a16:creationId xmlns:a16="http://schemas.microsoft.com/office/drawing/2014/main" id="{D442C088-5A68-DD64-2F43-4AC878D589C2}"/>
              </a:ext>
            </a:extLst>
          </p:cNvPr>
          <p:cNvSpPr txBox="1">
            <a:spLocks/>
          </p:cNvSpPr>
          <p:nvPr/>
        </p:nvSpPr>
        <p:spPr>
          <a:xfrm>
            <a:off x="922123" y="3714750"/>
            <a:ext cx="10209213" cy="14970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a:rPr>
              <a:t>The scatter plot above displays the Payload vs. Orbit Type</a:t>
            </a:r>
          </a:p>
          <a:p>
            <a:pPr>
              <a:lnSpc>
                <a:spcPct val="100000"/>
              </a:lnSpc>
              <a:spcBef>
                <a:spcPts val="1400"/>
              </a:spcBef>
            </a:pPr>
            <a:r>
              <a:rPr lang="en-CA" sz="2200" dirty="0">
                <a:solidFill>
                  <a:schemeClr val="accent3">
                    <a:lumMod val="25000"/>
                  </a:schemeClr>
                </a:solidFill>
                <a:latin typeface="Abadi"/>
              </a:rPr>
              <a:t>Class 1 refers to a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a:rPr>
              <a:t>Class 0 refers to a failure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This graphs shows the yearly trend of launch successes.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9" descr="Chart, line chart&#10;&#10;Description automatically generated">
            <a:extLst>
              <a:ext uri="{FF2B5EF4-FFF2-40B4-BE49-F238E27FC236}">
                <a16:creationId xmlns:a16="http://schemas.microsoft.com/office/drawing/2014/main" id="{3FDE2874-9FA3-0B98-BA12-E2C367305E6F}"/>
              </a:ext>
            </a:extLst>
          </p:cNvPr>
          <p:cNvPicPr>
            <a:picLocks noChangeAspect="1"/>
          </p:cNvPicPr>
          <p:nvPr/>
        </p:nvPicPr>
        <p:blipFill>
          <a:blip r:embed="rId3"/>
          <a:stretch>
            <a:fillRect/>
          </a:stretch>
        </p:blipFill>
        <p:spPr>
          <a:xfrm>
            <a:off x="5338414" y="1380455"/>
            <a:ext cx="6270237" cy="409314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a:extLst>
              <a:ext uri="{FF2B5EF4-FFF2-40B4-BE49-F238E27FC236}">
                <a16:creationId xmlns:a16="http://schemas.microsoft.com/office/drawing/2014/main" id="{97C585D6-FA42-54FE-C7DB-04AB6575FFC4}"/>
              </a:ext>
            </a:extLst>
          </p:cNvPr>
          <p:cNvPicPr>
            <a:picLocks noChangeAspect="1"/>
          </p:cNvPicPr>
          <p:nvPr/>
        </p:nvPicPr>
        <p:blipFill>
          <a:blip r:embed="rId3"/>
          <a:stretch>
            <a:fillRect/>
          </a:stretch>
        </p:blipFill>
        <p:spPr>
          <a:xfrm>
            <a:off x="769284" y="2350994"/>
            <a:ext cx="1447800" cy="1866900"/>
          </a:xfrm>
          <a:prstGeom prst="rect">
            <a:avLst/>
          </a:prstGeom>
        </p:spPr>
      </p:pic>
      <p:sp>
        <p:nvSpPr>
          <p:cNvPr id="7" name="Content Placeholder 4">
            <a:extLst>
              <a:ext uri="{FF2B5EF4-FFF2-40B4-BE49-F238E27FC236}">
                <a16:creationId xmlns:a16="http://schemas.microsoft.com/office/drawing/2014/main" id="{715E95DA-CBFC-F315-F24E-489E23C4B4CB}"/>
              </a:ext>
            </a:extLst>
          </p:cNvPr>
          <p:cNvSpPr txBox="1">
            <a:spLocks/>
          </p:cNvSpPr>
          <p:nvPr/>
        </p:nvSpPr>
        <p:spPr>
          <a:xfrm>
            <a:off x="770010"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Display 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descr="A picture containing text&#10;&#10;Description automatically generated">
            <a:extLst>
              <a:ext uri="{FF2B5EF4-FFF2-40B4-BE49-F238E27FC236}">
                <a16:creationId xmlns:a16="http://schemas.microsoft.com/office/drawing/2014/main" id="{ACB4BB57-F85C-9F86-E862-13D8D0A7EFCF}"/>
              </a:ext>
            </a:extLst>
          </p:cNvPr>
          <p:cNvPicPr>
            <a:picLocks noChangeAspect="1"/>
          </p:cNvPicPr>
          <p:nvPr/>
        </p:nvPicPr>
        <p:blipFill>
          <a:blip r:embed="rId3"/>
          <a:stretch>
            <a:fillRect/>
          </a:stretch>
        </p:blipFill>
        <p:spPr>
          <a:xfrm>
            <a:off x="1014413" y="2419350"/>
            <a:ext cx="1247775" cy="241935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Calculate the total payload carried by boosters from NASA</a:t>
            </a:r>
          </a:p>
          <a:p>
            <a:pPr>
              <a:lnSpc>
                <a:spcPct val="100000"/>
              </a:lnSpc>
              <a:spcBef>
                <a:spcPts val="1400"/>
              </a:spcBef>
            </a:pPr>
            <a:r>
              <a:rPr lang="en-US" sz="2200" dirty="0">
                <a:solidFill>
                  <a:schemeClr val="accent3">
                    <a:lumMod val="25000"/>
                  </a:schemeClr>
                </a:solidFill>
                <a:latin typeface="Abadi"/>
              </a:rPr>
              <a:t>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a:rPr>
              <a:t>2,534 KG</a:t>
            </a:r>
            <a:endParaRPr lang="en-US"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r>
              <a:rPr lang="en-US" sz="2200" dirty="0">
                <a:solidFill>
                  <a:schemeClr val="accent3">
                    <a:lumMod val="25000"/>
                  </a:schemeClr>
                </a:solidFill>
                <a:latin typeface="Abadi"/>
              </a:rPr>
              <a:t>12/22/2015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4965430" y="629268"/>
            <a:ext cx="6586491" cy="1286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965431" y="2438400"/>
            <a:ext cx="6586489"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Summary of methodologies</a:t>
            </a:r>
          </a:p>
          <a:p>
            <a:pPr lvl="1">
              <a:spcBef>
                <a:spcPts val="0"/>
              </a:spcBef>
              <a:buFont typeface="Arial" panose="020B0604020202020204" pitchFamily="34" charset="0"/>
              <a:buChar char="•"/>
            </a:pPr>
            <a:r>
              <a:rPr lang="en-US" sz="2000">
                <a:solidFill>
                  <a:schemeClr val="tx1"/>
                </a:solidFill>
                <a:latin typeface="+mn-lt"/>
              </a:rPr>
              <a:t>Data Collection</a:t>
            </a:r>
          </a:p>
          <a:p>
            <a:pPr lvl="1">
              <a:spcBef>
                <a:spcPts val="0"/>
              </a:spcBef>
              <a:buFont typeface="Arial" panose="020B0604020202020204" pitchFamily="34" charset="0"/>
              <a:buChar char="•"/>
            </a:pPr>
            <a:r>
              <a:rPr lang="en-US" sz="2000">
                <a:solidFill>
                  <a:schemeClr val="tx1"/>
                </a:solidFill>
                <a:latin typeface="+mn-lt"/>
              </a:rPr>
              <a:t>Data Wrangling</a:t>
            </a:r>
          </a:p>
          <a:p>
            <a:pPr lvl="1">
              <a:spcBef>
                <a:spcPts val="0"/>
              </a:spcBef>
              <a:buFont typeface="Arial" panose="020B0604020202020204" pitchFamily="34" charset="0"/>
              <a:buChar char="•"/>
            </a:pPr>
            <a:r>
              <a:rPr lang="en-US" sz="2000">
                <a:solidFill>
                  <a:schemeClr val="tx1"/>
                </a:solidFill>
                <a:latin typeface="+mn-lt"/>
              </a:rPr>
              <a:t>Exploratory Data Analysis (EDA) with Data Analysis</a:t>
            </a:r>
          </a:p>
          <a:p>
            <a:pPr lvl="1">
              <a:spcBef>
                <a:spcPts val="0"/>
              </a:spcBef>
              <a:buFont typeface="Arial" panose="020B0604020202020204" pitchFamily="34" charset="0"/>
              <a:buChar char="•"/>
            </a:pPr>
            <a:r>
              <a:rPr lang="en-US" sz="2000">
                <a:solidFill>
                  <a:schemeClr val="tx1"/>
                </a:solidFill>
                <a:latin typeface="+mn-lt"/>
              </a:rPr>
              <a:t>EDA with SQL</a:t>
            </a:r>
          </a:p>
          <a:p>
            <a:pPr lvl="1">
              <a:spcBef>
                <a:spcPts val="0"/>
              </a:spcBef>
              <a:buFont typeface="Arial" panose="020B0604020202020204" pitchFamily="34" charset="0"/>
              <a:buChar char="•"/>
            </a:pPr>
            <a:r>
              <a:rPr lang="en-US" sz="2000">
                <a:solidFill>
                  <a:schemeClr val="tx1"/>
                </a:solidFill>
                <a:latin typeface="+mn-lt"/>
              </a:rPr>
              <a:t>Interactive Maps with Folium</a:t>
            </a:r>
          </a:p>
          <a:p>
            <a:pPr lvl="1">
              <a:spcBef>
                <a:spcPts val="0"/>
              </a:spcBef>
              <a:buFont typeface="Arial" panose="020B0604020202020204" pitchFamily="34" charset="0"/>
              <a:buChar char="•"/>
            </a:pPr>
            <a:r>
              <a:rPr lang="en-US" sz="2000">
                <a:solidFill>
                  <a:schemeClr val="tx1"/>
                </a:solidFill>
                <a:latin typeface="+mn-lt"/>
              </a:rPr>
              <a:t>Interactive Dashboard</a:t>
            </a:r>
          </a:p>
          <a:p>
            <a:pPr lvl="1">
              <a:spcBef>
                <a:spcPts val="0"/>
              </a:spcBef>
              <a:buFont typeface="Arial" panose="020B0604020202020204" pitchFamily="34" charset="0"/>
              <a:buChar char="•"/>
            </a:pPr>
            <a:r>
              <a:rPr lang="en-US" sz="2000">
                <a:solidFill>
                  <a:schemeClr val="tx1"/>
                </a:solidFill>
                <a:latin typeface="+mn-lt"/>
              </a:rPr>
              <a:t>Predictive Analysis with Machine Learning</a:t>
            </a:r>
          </a:p>
          <a:p>
            <a:pPr>
              <a:spcBef>
                <a:spcPts val="1400"/>
              </a:spcBef>
              <a:buFont typeface="Arial" panose="020B0604020202020204" pitchFamily="34" charset="0"/>
              <a:buChar char="•"/>
            </a:pPr>
            <a:r>
              <a:rPr lang="en-US" sz="2000">
                <a:solidFill>
                  <a:schemeClr val="tx1"/>
                </a:solidFill>
                <a:latin typeface="+mn-lt"/>
              </a:rPr>
              <a:t>Summary of all results</a:t>
            </a:r>
          </a:p>
          <a:p>
            <a:pPr lvl="1">
              <a:spcBef>
                <a:spcPts val="0"/>
              </a:spcBef>
              <a:buFont typeface="Arial" panose="020B0604020202020204" pitchFamily="34" charset="0"/>
              <a:buChar char="•"/>
            </a:pPr>
            <a:r>
              <a:rPr lang="en-US" sz="2000">
                <a:solidFill>
                  <a:schemeClr val="tx1"/>
                </a:solidFill>
                <a:latin typeface="+mn-lt"/>
              </a:rPr>
              <a:t>EDA results</a:t>
            </a:r>
          </a:p>
          <a:p>
            <a:pPr lvl="1">
              <a:spcBef>
                <a:spcPts val="0"/>
              </a:spcBef>
              <a:buFont typeface="Arial" panose="020B0604020202020204" pitchFamily="34" charset="0"/>
              <a:buChar char="•"/>
            </a:pPr>
            <a:r>
              <a:rPr lang="en-US" sz="2000">
                <a:solidFill>
                  <a:schemeClr val="tx1"/>
                </a:solidFill>
                <a:latin typeface="+mn-lt"/>
              </a:rPr>
              <a:t>Interactive Dashboard with screenshots</a:t>
            </a:r>
          </a:p>
          <a:p>
            <a:pPr lvl="1">
              <a:spcBef>
                <a:spcPts val="0"/>
              </a:spcBef>
              <a:buFont typeface="Arial" panose="020B0604020202020204" pitchFamily="34" charset="0"/>
              <a:buChar char="•"/>
            </a:pPr>
            <a:r>
              <a:rPr lang="en-US" sz="2000">
                <a:solidFill>
                  <a:schemeClr val="tx1"/>
                </a:solidFill>
                <a:latin typeface="+mn-lt"/>
              </a:rPr>
              <a:t>Machine Learning Results</a:t>
            </a:r>
          </a:p>
        </p:txBody>
      </p:sp>
      <p:pic>
        <p:nvPicPr>
          <p:cNvPr id="21" name="Picture 20" descr="Graph">
            <a:extLst>
              <a:ext uri="{FF2B5EF4-FFF2-40B4-BE49-F238E27FC236}">
                <a16:creationId xmlns:a16="http://schemas.microsoft.com/office/drawing/2014/main" id="{AE4AB0F8-5605-A579-3DC7-C4DC1FBBD9B1}"/>
              </a:ext>
            </a:extLst>
          </p:cNvPr>
          <p:cNvPicPr>
            <a:picLocks noChangeAspect="1"/>
          </p:cNvPicPr>
          <p:nvPr/>
        </p:nvPicPr>
        <p:blipFill rotWithShape="1">
          <a:blip r:embed="rId2"/>
          <a:srcRect l="23244" r="34510"/>
          <a:stretch/>
        </p:blipFill>
        <p:spPr>
          <a:xfrm>
            <a:off x="20" y="10"/>
            <a:ext cx="4635571" cy="6857990"/>
          </a:xfrm>
          <a:prstGeom prst="rect">
            <a:avLst/>
          </a:prstGeom>
          <a:effectLst/>
        </p:spPr>
      </p:pic>
      <p:cxnSp>
        <p:nvCxnSpPr>
          <p:cNvPr id="25" name="Straight Connector 2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D9B17"/>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descr="Graphical user interface, application&#10;&#10;Description automatically generated">
            <a:extLst>
              <a:ext uri="{FF2B5EF4-FFF2-40B4-BE49-F238E27FC236}">
                <a16:creationId xmlns:a16="http://schemas.microsoft.com/office/drawing/2014/main" id="{5A767F0F-C004-6542-6C8C-F720CE0B1E9E}"/>
              </a:ext>
            </a:extLst>
          </p:cNvPr>
          <p:cNvPicPr>
            <a:picLocks noChangeAspect="1"/>
          </p:cNvPicPr>
          <p:nvPr/>
        </p:nvPicPr>
        <p:blipFill>
          <a:blip r:embed="rId3"/>
          <a:stretch>
            <a:fillRect/>
          </a:stretch>
        </p:blipFill>
        <p:spPr>
          <a:xfrm>
            <a:off x="947122" y="2806377"/>
            <a:ext cx="1552575" cy="32194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descr="Graphical user interface, text, application&#10;&#10;Description automatically generated">
            <a:extLst>
              <a:ext uri="{FF2B5EF4-FFF2-40B4-BE49-F238E27FC236}">
                <a16:creationId xmlns:a16="http://schemas.microsoft.com/office/drawing/2014/main" id="{8A3B5FEE-A8FD-C8C1-B608-A4E42292F242}"/>
              </a:ext>
            </a:extLst>
          </p:cNvPr>
          <p:cNvPicPr>
            <a:picLocks noChangeAspect="1"/>
          </p:cNvPicPr>
          <p:nvPr/>
        </p:nvPicPr>
        <p:blipFill>
          <a:blip r:embed="rId3"/>
          <a:stretch>
            <a:fillRect/>
          </a:stretch>
        </p:blipFill>
        <p:spPr>
          <a:xfrm>
            <a:off x="877229" y="2295785"/>
            <a:ext cx="2743200" cy="116989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descr="Table&#10;&#10;Description automatically generated">
            <a:extLst>
              <a:ext uri="{FF2B5EF4-FFF2-40B4-BE49-F238E27FC236}">
                <a16:creationId xmlns:a16="http://schemas.microsoft.com/office/drawing/2014/main" id="{73F4C46B-F8E3-10A2-C57B-FCEC58BD23A1}"/>
              </a:ext>
            </a:extLst>
          </p:cNvPr>
          <p:cNvPicPr>
            <a:picLocks noChangeAspect="1"/>
          </p:cNvPicPr>
          <p:nvPr/>
        </p:nvPicPr>
        <p:blipFill>
          <a:blip r:embed="rId3"/>
          <a:stretch>
            <a:fillRect/>
          </a:stretch>
        </p:blipFill>
        <p:spPr>
          <a:xfrm>
            <a:off x="770030" y="2384502"/>
            <a:ext cx="2548719" cy="41148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descr="Graphical user interface, text&#10;&#10;Description automatically generated">
            <a:extLst>
              <a:ext uri="{FF2B5EF4-FFF2-40B4-BE49-F238E27FC236}">
                <a16:creationId xmlns:a16="http://schemas.microsoft.com/office/drawing/2014/main" id="{82C8F9EB-1666-FF4D-934C-085838DCA037}"/>
              </a:ext>
            </a:extLst>
          </p:cNvPr>
          <p:cNvPicPr>
            <a:picLocks noChangeAspect="1"/>
          </p:cNvPicPr>
          <p:nvPr/>
        </p:nvPicPr>
        <p:blipFill>
          <a:blip r:embed="rId3"/>
          <a:stretch>
            <a:fillRect/>
          </a:stretch>
        </p:blipFill>
        <p:spPr>
          <a:xfrm>
            <a:off x="849351" y="2718745"/>
            <a:ext cx="4183565" cy="116960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descr="Graphical user interface, text, application&#10;&#10;Description automatically generated">
            <a:extLst>
              <a:ext uri="{FF2B5EF4-FFF2-40B4-BE49-F238E27FC236}">
                <a16:creationId xmlns:a16="http://schemas.microsoft.com/office/drawing/2014/main" id="{D2FC7705-421B-CBEE-FDD2-1E48B611BC27}"/>
              </a:ext>
            </a:extLst>
          </p:cNvPr>
          <p:cNvPicPr>
            <a:picLocks noChangeAspect="1"/>
          </p:cNvPicPr>
          <p:nvPr/>
        </p:nvPicPr>
        <p:blipFill>
          <a:blip r:embed="rId3"/>
          <a:stretch>
            <a:fillRect/>
          </a:stretch>
        </p:blipFill>
        <p:spPr>
          <a:xfrm>
            <a:off x="772803" y="3029298"/>
            <a:ext cx="2543175" cy="34385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347551"/>
            <a:ext cx="10080125" cy="11453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map is a cluster of launch sites.  When you zoom in on each cluster, it will show you specific launch sites with outcomes.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Cluster Map of Launch Sites</a:t>
            </a:r>
          </a:p>
        </p:txBody>
      </p:sp>
      <p:pic>
        <p:nvPicPr>
          <p:cNvPr id="6" name="Picture 5" descr="Map&#10;&#10;Description automatically generated">
            <a:extLst>
              <a:ext uri="{FF2B5EF4-FFF2-40B4-BE49-F238E27FC236}">
                <a16:creationId xmlns:a16="http://schemas.microsoft.com/office/drawing/2014/main" id="{8395458D-F69A-E350-0F97-C31C45FC63DD}"/>
              </a:ext>
            </a:extLst>
          </p:cNvPr>
          <p:cNvPicPr>
            <a:picLocks noChangeAspect="1"/>
          </p:cNvPicPr>
          <p:nvPr/>
        </p:nvPicPr>
        <p:blipFill>
          <a:blip r:embed="rId3"/>
          <a:stretch>
            <a:fillRect/>
          </a:stretch>
        </p:blipFill>
        <p:spPr>
          <a:xfrm>
            <a:off x="640266" y="1382745"/>
            <a:ext cx="7370956" cy="3501031"/>
          </a:xfrm>
          <a:prstGeom prst="rect">
            <a:avLst/>
          </a:prstGeom>
        </p:spPr>
      </p:pic>
      <p:pic>
        <p:nvPicPr>
          <p:cNvPr id="7" name="Picture 6">
            <a:extLst>
              <a:ext uri="{FF2B5EF4-FFF2-40B4-BE49-F238E27FC236}">
                <a16:creationId xmlns:a16="http://schemas.microsoft.com/office/drawing/2014/main" id="{EAC89D0C-4D08-CEF1-694C-2C476F14258A}"/>
              </a:ext>
            </a:extLst>
          </p:cNvPr>
          <p:cNvPicPr>
            <a:picLocks noChangeAspect="1"/>
          </p:cNvPicPr>
          <p:nvPr/>
        </p:nvPicPr>
        <p:blipFill>
          <a:blip r:embed="rId4"/>
          <a:stretch>
            <a:fillRect/>
          </a:stretch>
        </p:blipFill>
        <p:spPr>
          <a:xfrm>
            <a:off x="8011222" y="1382745"/>
            <a:ext cx="3160052" cy="350405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85137"/>
            <a:ext cx="9745589" cy="1340509"/>
          </a:xfrm>
          <a:prstGeom prst="rect">
            <a:avLst/>
          </a:prstGeom>
        </p:spPr>
        <p:txBody>
          <a:bodyPr lIns="91440" tIns="45720" rIns="91440" bIns="45720" anchor="t">
            <a:normAutofit fontScale="92500" lnSpcReduction="10000"/>
          </a:bodyPr>
          <a:lstStyle/>
          <a:p>
            <a:r>
              <a:rPr lang="en-US" sz="2200" dirty="0">
                <a:solidFill>
                  <a:schemeClr val="accent3">
                    <a:lumMod val="25000"/>
                  </a:schemeClr>
                </a:solidFill>
                <a:latin typeface="Abadi"/>
              </a:rPr>
              <a:t>The map was used to determine the distances from railways, highways, coastline and cities.  The launch sites are in close proximity to railways and highways to allow for easy transportation.  They are in close proximity to the coast in case of a failure they can touch down in water.  Launch sites are away from major cities to keep clear of large populations.</a:t>
            </a: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Luanch</a:t>
            </a:r>
            <a:r>
              <a:rPr lang="en-US" dirty="0">
                <a:solidFill>
                  <a:srgbClr val="0B49CB"/>
                </a:solidFill>
                <a:latin typeface="Abadi"/>
              </a:rPr>
              <a:t> Map with Outcomes and Proximities</a:t>
            </a:r>
          </a:p>
        </p:txBody>
      </p:sp>
      <p:pic>
        <p:nvPicPr>
          <p:cNvPr id="6" name="Picture 5">
            <a:extLst>
              <a:ext uri="{FF2B5EF4-FFF2-40B4-BE49-F238E27FC236}">
                <a16:creationId xmlns:a16="http://schemas.microsoft.com/office/drawing/2014/main" id="{5049D489-6CA8-D6C4-CB29-34A05CE9DC5B}"/>
              </a:ext>
            </a:extLst>
          </p:cNvPr>
          <p:cNvPicPr>
            <a:picLocks noChangeAspect="1"/>
          </p:cNvPicPr>
          <p:nvPr/>
        </p:nvPicPr>
        <p:blipFill>
          <a:blip r:embed="rId3"/>
          <a:stretch>
            <a:fillRect/>
          </a:stretch>
        </p:blipFill>
        <p:spPr>
          <a:xfrm>
            <a:off x="826308" y="1369315"/>
            <a:ext cx="2866734" cy="3178809"/>
          </a:xfrm>
          <a:prstGeom prst="rect">
            <a:avLst/>
          </a:prstGeom>
        </p:spPr>
      </p:pic>
      <p:pic>
        <p:nvPicPr>
          <p:cNvPr id="10" name="Picture 9">
            <a:extLst>
              <a:ext uri="{FF2B5EF4-FFF2-40B4-BE49-F238E27FC236}">
                <a16:creationId xmlns:a16="http://schemas.microsoft.com/office/drawing/2014/main" id="{D9AE79D9-AD94-0395-7C92-C6A5359C0027}"/>
              </a:ext>
            </a:extLst>
          </p:cNvPr>
          <p:cNvPicPr>
            <a:picLocks noChangeAspect="1"/>
          </p:cNvPicPr>
          <p:nvPr/>
        </p:nvPicPr>
        <p:blipFill>
          <a:blip r:embed="rId4"/>
          <a:stretch>
            <a:fillRect/>
          </a:stretch>
        </p:blipFill>
        <p:spPr>
          <a:xfrm>
            <a:off x="3877341" y="1369315"/>
            <a:ext cx="6443330" cy="347533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33427" y="609599"/>
            <a:ext cx="3686174" cy="13228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Proximity Map with Folium</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3427" y="2194101"/>
            <a:ext cx="3543298" cy="3973337"/>
          </a:xfrm>
          <a:prstGeom prst="rect">
            <a:avLst/>
          </a:prstGeom>
        </p:spPr>
        <p:txBody>
          <a:bodyPr vert="horz" lIns="91440" tIns="45720" rIns="91440" bIns="45720" rtlCol="0">
            <a:normAutofit/>
          </a:bodyPr>
          <a:lstStyle/>
          <a:p>
            <a:pPr>
              <a:spcBef>
                <a:spcPts val="1400"/>
              </a:spcBef>
            </a:pPr>
            <a:r>
              <a:rPr lang="en-US" sz="2000"/>
              <a:t>This map shows the distances between the railway, highway, coastline, and the closest major city.</a:t>
            </a:r>
          </a:p>
          <a:p>
            <a:pPr>
              <a:spcBef>
                <a:spcPts val="1400"/>
              </a:spcBef>
            </a:pPr>
            <a:endParaRPr lang="en-US" sz="2000"/>
          </a:p>
        </p:txBody>
      </p:sp>
      <p:pic>
        <p:nvPicPr>
          <p:cNvPr id="4" name="Picture 3">
            <a:extLst>
              <a:ext uri="{FF2B5EF4-FFF2-40B4-BE49-F238E27FC236}">
                <a16:creationId xmlns:a16="http://schemas.microsoft.com/office/drawing/2014/main" id="{86119430-7184-8891-3CB4-09CA6DED7EF7}"/>
              </a:ext>
            </a:extLst>
          </p:cNvPr>
          <p:cNvPicPr>
            <a:picLocks noChangeAspect="1"/>
          </p:cNvPicPr>
          <p:nvPr/>
        </p:nvPicPr>
        <p:blipFill>
          <a:blip r:embed="rId2"/>
          <a:stretch>
            <a:fillRect/>
          </a:stretch>
        </p:blipFill>
        <p:spPr>
          <a:xfrm>
            <a:off x="5539138" y="1110208"/>
            <a:ext cx="2828925" cy="4637583"/>
          </a:xfrm>
          <a:prstGeom prst="rect">
            <a:avLst/>
          </a:prstGeom>
        </p:spPr>
      </p:pic>
      <p:pic>
        <p:nvPicPr>
          <p:cNvPr id="7" name="Picture 6">
            <a:extLst>
              <a:ext uri="{FF2B5EF4-FFF2-40B4-BE49-F238E27FC236}">
                <a16:creationId xmlns:a16="http://schemas.microsoft.com/office/drawing/2014/main" id="{3ADD0AA6-2051-4703-12CE-7785DB3793E6}"/>
              </a:ext>
            </a:extLst>
          </p:cNvPr>
          <p:cNvPicPr>
            <a:picLocks noChangeAspect="1"/>
          </p:cNvPicPr>
          <p:nvPr/>
        </p:nvPicPr>
        <p:blipFill>
          <a:blip r:embed="rId3"/>
          <a:stretch>
            <a:fillRect/>
          </a:stretch>
        </p:blipFill>
        <p:spPr>
          <a:xfrm>
            <a:off x="8673211" y="2182593"/>
            <a:ext cx="2828925" cy="24928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38</a:t>
            </a:fld>
            <a:endParaRPr lang="en-US" sz="10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Rocket launch">
            <a:extLst>
              <a:ext uri="{FF2B5EF4-FFF2-40B4-BE49-F238E27FC236}">
                <a16:creationId xmlns:a16="http://schemas.microsoft.com/office/drawing/2014/main" id="{81D626B1-0FB1-8377-51A9-AE45ACD7DAEB}"/>
              </a:ext>
            </a:extLst>
          </p:cNvPr>
          <p:cNvPicPr>
            <a:picLocks noChangeAspect="1"/>
          </p:cNvPicPr>
          <p:nvPr/>
        </p:nvPicPr>
        <p:blipFill rotWithShape="1">
          <a:blip r:embed="rId2"/>
          <a:srcRect l="5884" r="-1" b="-1"/>
          <a:stretch/>
        </p:blipFill>
        <p:spPr>
          <a:xfrm>
            <a:off x="1" y="10"/>
            <a:ext cx="966964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531610" y="2434201"/>
            <a:ext cx="3822189" cy="3742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300">
                <a:solidFill>
                  <a:schemeClr val="tx1"/>
                </a:solidFill>
                <a:latin typeface="+mn-lt"/>
              </a:rPr>
              <a:t>Project background and context</a:t>
            </a:r>
          </a:p>
          <a:p>
            <a:pPr lvl="1">
              <a:spcBef>
                <a:spcPts val="1400"/>
              </a:spcBef>
              <a:buFont typeface="Arial" panose="020B0604020202020204" pitchFamily="34" charset="0"/>
              <a:buChar char="•"/>
            </a:pPr>
            <a:r>
              <a:rPr lang="en-US" sz="1300">
                <a:solidFill>
                  <a:schemeClr val="tx1"/>
                </a:solidFill>
                <a:latin typeface="+mn-lt"/>
              </a:rPr>
              <a:t>SpaceX has shaken space exploration with its ability to create cheaper rockets.  This cost reduction is made possible due to its rocket reusability.  This cuts the cost by approximately $100 million.  If we can determine whether the first stage can be reused due to a successful landing, we can determine the cost to continue a program similar to SpaceX.</a:t>
            </a:r>
          </a:p>
          <a:p>
            <a:pPr>
              <a:spcBef>
                <a:spcPts val="1400"/>
              </a:spcBef>
              <a:buFont typeface="Arial" panose="020B0604020202020204" pitchFamily="34" charset="0"/>
              <a:buChar char="•"/>
            </a:pPr>
            <a:r>
              <a:rPr lang="en-US" sz="1300">
                <a:solidFill>
                  <a:schemeClr val="tx1"/>
                </a:solidFill>
                <a:latin typeface="+mn-lt"/>
              </a:rPr>
              <a:t>Problems you want to find answers</a:t>
            </a:r>
          </a:p>
          <a:p>
            <a:pPr lvl="1">
              <a:spcBef>
                <a:spcPts val="1400"/>
              </a:spcBef>
              <a:buFont typeface="Arial" panose="020B0604020202020204" pitchFamily="34" charset="0"/>
              <a:buChar char="•"/>
            </a:pPr>
            <a:r>
              <a:rPr lang="en-US" sz="1300">
                <a:solidFill>
                  <a:schemeClr val="tx1"/>
                </a:solidFill>
                <a:latin typeface="+mn-lt"/>
              </a:rPr>
              <a:t>What factors determine a successful landing of the first stage?</a:t>
            </a:r>
          </a:p>
          <a:p>
            <a:pPr lvl="1">
              <a:spcBef>
                <a:spcPts val="1400"/>
              </a:spcBef>
              <a:buFont typeface="Arial" panose="020B0604020202020204" pitchFamily="34" charset="0"/>
              <a:buChar char="•"/>
            </a:pPr>
            <a:r>
              <a:rPr lang="en-US" sz="1300">
                <a:solidFill>
                  <a:schemeClr val="tx1"/>
                </a:solidFill>
                <a:latin typeface="+mn-lt"/>
              </a:rPr>
              <a:t>What variables impact the success rate?</a:t>
            </a:r>
          </a:p>
          <a:p>
            <a:pPr lvl="1">
              <a:spcBef>
                <a:spcPts val="1400"/>
              </a:spcBef>
              <a:buFont typeface="Arial" panose="020B0604020202020204" pitchFamily="34" charset="0"/>
              <a:buChar char="•"/>
            </a:pPr>
            <a:r>
              <a:rPr lang="en-US" sz="1300">
                <a:solidFill>
                  <a:schemeClr val="tx1"/>
                </a:solidFill>
                <a:latin typeface="+mn-lt"/>
              </a:rPr>
              <a:t>What conditions provide the best results?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550195"/>
            <a:ext cx="9745589" cy="62676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screenshot shows the launch success count for all sites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Launch Success Count</a:t>
            </a:r>
          </a:p>
        </p:txBody>
      </p:sp>
      <p:pic>
        <p:nvPicPr>
          <p:cNvPr id="4" name="Picture 3">
            <a:extLst>
              <a:ext uri="{FF2B5EF4-FFF2-40B4-BE49-F238E27FC236}">
                <a16:creationId xmlns:a16="http://schemas.microsoft.com/office/drawing/2014/main" id="{6F949130-7C12-8146-8DCE-E27AC075CD5B}"/>
              </a:ext>
            </a:extLst>
          </p:cNvPr>
          <p:cNvPicPr>
            <a:picLocks noChangeAspect="1"/>
          </p:cNvPicPr>
          <p:nvPr/>
        </p:nvPicPr>
        <p:blipFill>
          <a:blip r:embed="rId3"/>
          <a:stretch>
            <a:fillRect/>
          </a:stretch>
        </p:blipFill>
        <p:spPr>
          <a:xfrm>
            <a:off x="0" y="1392274"/>
            <a:ext cx="12192000" cy="407345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422605"/>
            <a:ext cx="10551583" cy="75435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screenshot shows the launch site with the highest launch success ratio.  The #1 or blue area means a successful launch.</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Highest Launch Success Ratio</a:t>
            </a:r>
          </a:p>
        </p:txBody>
      </p:sp>
      <p:pic>
        <p:nvPicPr>
          <p:cNvPr id="4" name="Picture 3">
            <a:extLst>
              <a:ext uri="{FF2B5EF4-FFF2-40B4-BE49-F238E27FC236}">
                <a16:creationId xmlns:a16="http://schemas.microsoft.com/office/drawing/2014/main" id="{E5237DE9-9F0D-9C06-A764-3C873A55EB51}"/>
              </a:ext>
            </a:extLst>
          </p:cNvPr>
          <p:cNvPicPr>
            <a:picLocks noChangeAspect="1"/>
          </p:cNvPicPr>
          <p:nvPr/>
        </p:nvPicPr>
        <p:blipFill>
          <a:blip r:embed="rId3"/>
          <a:stretch>
            <a:fillRect/>
          </a:stretch>
        </p:blipFill>
        <p:spPr>
          <a:xfrm>
            <a:off x="0" y="2009522"/>
            <a:ext cx="12192000" cy="283895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266659"/>
            <a:ext cx="10414662" cy="91030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These screenshots show the Payload vs. Launch Outcome scatter plots for all sites, with different payloads selected in the range slider.</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Payload vs. Launch Outcome</a:t>
            </a:r>
          </a:p>
        </p:txBody>
      </p:sp>
      <p:pic>
        <p:nvPicPr>
          <p:cNvPr id="7" name="Picture 6">
            <a:extLst>
              <a:ext uri="{FF2B5EF4-FFF2-40B4-BE49-F238E27FC236}">
                <a16:creationId xmlns:a16="http://schemas.microsoft.com/office/drawing/2014/main" id="{69DFB308-EBDD-9EDE-4AFD-504CF4FA603A}"/>
              </a:ext>
            </a:extLst>
          </p:cNvPr>
          <p:cNvPicPr>
            <a:picLocks noChangeAspect="1"/>
          </p:cNvPicPr>
          <p:nvPr/>
        </p:nvPicPr>
        <p:blipFill>
          <a:blip r:embed="rId3"/>
          <a:stretch>
            <a:fillRect/>
          </a:stretch>
        </p:blipFill>
        <p:spPr>
          <a:xfrm>
            <a:off x="0" y="1774094"/>
            <a:ext cx="6096000" cy="1654906"/>
          </a:xfrm>
          <a:prstGeom prst="rect">
            <a:avLst/>
          </a:prstGeom>
        </p:spPr>
      </p:pic>
      <p:pic>
        <p:nvPicPr>
          <p:cNvPr id="9" name="Picture 8">
            <a:extLst>
              <a:ext uri="{FF2B5EF4-FFF2-40B4-BE49-F238E27FC236}">
                <a16:creationId xmlns:a16="http://schemas.microsoft.com/office/drawing/2014/main" id="{F2ECFE91-E531-4F13-BC14-1ACF00C6A3AA}"/>
              </a:ext>
            </a:extLst>
          </p:cNvPr>
          <p:cNvPicPr>
            <a:picLocks noChangeAspect="1"/>
          </p:cNvPicPr>
          <p:nvPr/>
        </p:nvPicPr>
        <p:blipFill>
          <a:blip r:embed="rId4"/>
          <a:stretch>
            <a:fillRect/>
          </a:stretch>
        </p:blipFill>
        <p:spPr>
          <a:xfrm>
            <a:off x="0" y="3429000"/>
            <a:ext cx="6096002" cy="1662252"/>
          </a:xfrm>
          <a:prstGeom prst="rect">
            <a:avLst/>
          </a:prstGeom>
        </p:spPr>
      </p:pic>
      <p:pic>
        <p:nvPicPr>
          <p:cNvPr id="11" name="Picture 10">
            <a:extLst>
              <a:ext uri="{FF2B5EF4-FFF2-40B4-BE49-F238E27FC236}">
                <a16:creationId xmlns:a16="http://schemas.microsoft.com/office/drawing/2014/main" id="{848A0F8F-463B-C9F9-B8F7-8B7D9AF304C0}"/>
              </a:ext>
            </a:extLst>
          </p:cNvPr>
          <p:cNvPicPr>
            <a:picLocks noChangeAspect="1"/>
          </p:cNvPicPr>
          <p:nvPr/>
        </p:nvPicPr>
        <p:blipFill>
          <a:blip r:embed="rId5"/>
          <a:stretch>
            <a:fillRect/>
          </a:stretch>
        </p:blipFill>
        <p:spPr>
          <a:xfrm>
            <a:off x="6096002" y="1917877"/>
            <a:ext cx="6096002" cy="1518359"/>
          </a:xfrm>
          <a:prstGeom prst="rect">
            <a:avLst/>
          </a:prstGeom>
        </p:spPr>
      </p:pic>
      <p:pic>
        <p:nvPicPr>
          <p:cNvPr id="14" name="Picture 13">
            <a:extLst>
              <a:ext uri="{FF2B5EF4-FFF2-40B4-BE49-F238E27FC236}">
                <a16:creationId xmlns:a16="http://schemas.microsoft.com/office/drawing/2014/main" id="{9EFA576D-4E74-2894-E563-0EF6F210F291}"/>
              </a:ext>
            </a:extLst>
          </p:cNvPr>
          <p:cNvPicPr>
            <a:picLocks noChangeAspect="1"/>
          </p:cNvPicPr>
          <p:nvPr/>
        </p:nvPicPr>
        <p:blipFill>
          <a:blip r:embed="rId6"/>
          <a:stretch>
            <a:fillRect/>
          </a:stretch>
        </p:blipFill>
        <p:spPr>
          <a:xfrm>
            <a:off x="6096002" y="3577580"/>
            <a:ext cx="5693846" cy="151835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14234" y="4898065"/>
            <a:ext cx="11037523" cy="152914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Based on my prediction analysis, all methods contained the same accuracy of 83%.  We can feel confident that our training and testing data can be used for accurate predictions for success.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5405C16-1ECD-DDFD-AD6A-DF86B8A8467C}"/>
              </a:ext>
            </a:extLst>
          </p:cNvPr>
          <p:cNvPicPr>
            <a:picLocks noChangeAspect="1"/>
          </p:cNvPicPr>
          <p:nvPr/>
        </p:nvPicPr>
        <p:blipFill>
          <a:blip r:embed="rId3"/>
          <a:stretch>
            <a:fillRect/>
          </a:stretch>
        </p:blipFill>
        <p:spPr>
          <a:xfrm>
            <a:off x="814234" y="1407615"/>
            <a:ext cx="6511163" cy="341247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90794" y="4204089"/>
            <a:ext cx="9477960" cy="82206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all models performed with the same accuracy, we have very similar confusion matrixes.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 name="Picture 9">
            <a:extLst>
              <a:ext uri="{FF2B5EF4-FFF2-40B4-BE49-F238E27FC236}">
                <a16:creationId xmlns:a16="http://schemas.microsoft.com/office/drawing/2014/main" id="{1AA7616B-4203-C08E-E447-587F39A126B2}"/>
              </a:ext>
            </a:extLst>
          </p:cNvPr>
          <p:cNvPicPr>
            <a:picLocks noChangeAspect="1"/>
          </p:cNvPicPr>
          <p:nvPr/>
        </p:nvPicPr>
        <p:blipFill>
          <a:blip r:embed="rId3"/>
          <a:stretch>
            <a:fillRect/>
          </a:stretch>
        </p:blipFill>
        <p:spPr>
          <a:xfrm>
            <a:off x="271766" y="1608724"/>
            <a:ext cx="2649877" cy="2389118"/>
          </a:xfrm>
          <a:prstGeom prst="rect">
            <a:avLst/>
          </a:prstGeom>
        </p:spPr>
      </p:pic>
      <p:pic>
        <p:nvPicPr>
          <p:cNvPr id="12" name="Picture 11">
            <a:extLst>
              <a:ext uri="{FF2B5EF4-FFF2-40B4-BE49-F238E27FC236}">
                <a16:creationId xmlns:a16="http://schemas.microsoft.com/office/drawing/2014/main" id="{EE4DB079-F679-67E2-DE8D-0238CC759077}"/>
              </a:ext>
            </a:extLst>
          </p:cNvPr>
          <p:cNvPicPr>
            <a:picLocks noChangeAspect="1"/>
          </p:cNvPicPr>
          <p:nvPr/>
        </p:nvPicPr>
        <p:blipFill>
          <a:blip r:embed="rId4"/>
          <a:stretch>
            <a:fillRect/>
          </a:stretch>
        </p:blipFill>
        <p:spPr>
          <a:xfrm>
            <a:off x="2921643" y="1598093"/>
            <a:ext cx="2608131" cy="2399749"/>
          </a:xfrm>
          <a:prstGeom prst="rect">
            <a:avLst/>
          </a:prstGeom>
        </p:spPr>
      </p:pic>
      <p:pic>
        <p:nvPicPr>
          <p:cNvPr id="14" name="Picture 13">
            <a:extLst>
              <a:ext uri="{FF2B5EF4-FFF2-40B4-BE49-F238E27FC236}">
                <a16:creationId xmlns:a16="http://schemas.microsoft.com/office/drawing/2014/main" id="{A2C068A0-A341-36CA-1D65-D6604233A71C}"/>
              </a:ext>
            </a:extLst>
          </p:cNvPr>
          <p:cNvPicPr>
            <a:picLocks noChangeAspect="1"/>
          </p:cNvPicPr>
          <p:nvPr/>
        </p:nvPicPr>
        <p:blipFill>
          <a:blip r:embed="rId5"/>
          <a:stretch>
            <a:fillRect/>
          </a:stretch>
        </p:blipFill>
        <p:spPr>
          <a:xfrm>
            <a:off x="5529774" y="1598093"/>
            <a:ext cx="2608131" cy="2418940"/>
          </a:xfrm>
          <a:prstGeom prst="rect">
            <a:avLst/>
          </a:prstGeom>
        </p:spPr>
      </p:pic>
      <p:pic>
        <p:nvPicPr>
          <p:cNvPr id="16" name="Picture 15">
            <a:extLst>
              <a:ext uri="{FF2B5EF4-FFF2-40B4-BE49-F238E27FC236}">
                <a16:creationId xmlns:a16="http://schemas.microsoft.com/office/drawing/2014/main" id="{A278B693-80CD-E93F-06AE-B5A1304A0645}"/>
              </a:ext>
            </a:extLst>
          </p:cNvPr>
          <p:cNvPicPr>
            <a:picLocks noChangeAspect="1"/>
          </p:cNvPicPr>
          <p:nvPr/>
        </p:nvPicPr>
        <p:blipFill>
          <a:blip r:embed="rId6"/>
          <a:stretch>
            <a:fillRect/>
          </a:stretch>
        </p:blipFill>
        <p:spPr>
          <a:xfrm>
            <a:off x="8137905" y="1598094"/>
            <a:ext cx="2743200" cy="242864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97542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the number of flights increased, the success rate increased.  The more rockets launched the better you will get at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orbit types impact the success rate.  SSO, HEO, GEO, and ES-L1 are preferred orbits for a 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KSLC-39A is the best version.  It had the highest number of successful launches and landings.</a:t>
            </a:r>
          </a:p>
          <a:p>
            <a:pPr>
              <a:lnSpc>
                <a:spcPct val="100000"/>
              </a:lnSpc>
              <a:spcBef>
                <a:spcPts val="1400"/>
              </a:spcBef>
            </a:pPr>
            <a:r>
              <a:rPr lang="en-US" sz="2200" dirty="0">
                <a:solidFill>
                  <a:schemeClr val="accent3">
                    <a:lumMod val="25000"/>
                  </a:schemeClr>
                </a:solidFill>
                <a:latin typeface="Abadi" panose="020B0604020104020204" pitchFamily="34" charset="0"/>
              </a:rPr>
              <a:t>The higher the payload the more of an impact it has on the success of the launch.  Using maximum payloads is not advised.</a:t>
            </a:r>
          </a:p>
          <a:p>
            <a:pPr>
              <a:lnSpc>
                <a:spcPct val="100000"/>
              </a:lnSpc>
              <a:spcBef>
                <a:spcPts val="1400"/>
              </a:spcBef>
            </a:pPr>
            <a:r>
              <a:rPr lang="en-US" sz="2200" dirty="0">
                <a:solidFill>
                  <a:schemeClr val="accent3">
                    <a:lumMod val="25000"/>
                  </a:schemeClr>
                </a:solidFill>
                <a:latin typeface="Abadi" panose="020B0604020104020204" pitchFamily="34" charset="0"/>
              </a:rPr>
              <a:t>All predictive models achieved 83%. More data needs to be collected to ensure </a:t>
            </a:r>
            <a:r>
              <a:rPr lang="en-US" sz="2200">
                <a:solidFill>
                  <a:schemeClr val="accent3">
                    <a:lumMod val="25000"/>
                  </a:schemeClr>
                </a:solidFill>
                <a:latin typeface="Abadi" panose="020B0604020104020204" pitchFamily="34" charset="0"/>
              </a:rPr>
              <a:t>accurate predictions.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0">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320466" y="609600"/>
            <a:ext cx="4140014"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Methodology</a:t>
            </a:r>
          </a:p>
        </p:txBody>
      </p:sp>
      <p:pic>
        <p:nvPicPr>
          <p:cNvPr id="25" name="Picture 14">
            <a:extLst>
              <a:ext uri="{FF2B5EF4-FFF2-40B4-BE49-F238E27FC236}">
                <a16:creationId xmlns:a16="http://schemas.microsoft.com/office/drawing/2014/main" id="{75E3954C-2DCF-94CA-71D9-18298466F350}"/>
              </a:ext>
            </a:extLst>
          </p:cNvPr>
          <p:cNvPicPr>
            <a:picLocks noChangeAspect="1"/>
          </p:cNvPicPr>
          <p:nvPr/>
        </p:nvPicPr>
        <p:blipFill rotWithShape="1">
          <a:blip r:embed="rId3"/>
          <a:srcRect l="10774" r="20289" b="-1"/>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20465" y="2194102"/>
            <a:ext cx="4140013"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300">
                <a:solidFill>
                  <a:schemeClr val="tx1"/>
                </a:solidFill>
                <a:latin typeface="+mn-lt"/>
              </a:rPr>
              <a:t>Executive Summary</a:t>
            </a:r>
          </a:p>
          <a:p>
            <a:pPr>
              <a:spcBef>
                <a:spcPts val="1400"/>
              </a:spcBef>
              <a:buFont typeface="Arial" panose="020B0604020202020204" pitchFamily="34" charset="0"/>
              <a:buChar char="•"/>
            </a:pPr>
            <a:r>
              <a:rPr lang="en-US" sz="1300">
                <a:solidFill>
                  <a:schemeClr val="tx1"/>
                </a:solidFill>
                <a:latin typeface="+mn-lt"/>
              </a:rPr>
              <a:t>Data collection methodology:</a:t>
            </a:r>
          </a:p>
          <a:p>
            <a:pPr lvl="1">
              <a:spcBef>
                <a:spcPts val="1400"/>
              </a:spcBef>
              <a:buFont typeface="Arial" panose="020B0604020202020204" pitchFamily="34" charset="0"/>
              <a:buChar char="•"/>
            </a:pPr>
            <a:r>
              <a:rPr lang="en-US" sz="1300">
                <a:solidFill>
                  <a:schemeClr val="tx1"/>
                </a:solidFill>
                <a:latin typeface="+mn-lt"/>
              </a:rPr>
              <a:t>Get request to the SpaceX API</a:t>
            </a:r>
          </a:p>
          <a:p>
            <a:pPr lvl="1">
              <a:spcBef>
                <a:spcPts val="1400"/>
              </a:spcBef>
              <a:buFont typeface="Arial" panose="020B0604020202020204" pitchFamily="34" charset="0"/>
              <a:buChar char="•"/>
            </a:pPr>
            <a:r>
              <a:rPr lang="en-US" sz="1300">
                <a:solidFill>
                  <a:schemeClr val="tx1"/>
                </a:solidFill>
                <a:latin typeface="+mn-lt"/>
              </a:rPr>
              <a:t>Web scrapping from Wikipedia</a:t>
            </a:r>
          </a:p>
          <a:p>
            <a:pPr>
              <a:spcBef>
                <a:spcPts val="1400"/>
              </a:spcBef>
              <a:buFont typeface="Arial" panose="020B0604020202020204" pitchFamily="34" charset="0"/>
              <a:buChar char="•"/>
            </a:pPr>
            <a:r>
              <a:rPr lang="en-US" sz="1300">
                <a:solidFill>
                  <a:schemeClr val="tx1"/>
                </a:solidFill>
                <a:latin typeface="+mn-lt"/>
              </a:rPr>
              <a:t>Perform exploratory data analysis (EDA) using visualization and SQL</a:t>
            </a:r>
          </a:p>
          <a:p>
            <a:pPr>
              <a:spcBef>
                <a:spcPts val="1400"/>
              </a:spcBef>
              <a:buFont typeface="Arial" panose="020B0604020202020204" pitchFamily="34" charset="0"/>
              <a:buChar char="•"/>
            </a:pPr>
            <a:r>
              <a:rPr lang="en-US" sz="1300">
                <a:solidFill>
                  <a:schemeClr val="tx1"/>
                </a:solidFill>
                <a:latin typeface="+mn-lt"/>
              </a:rPr>
              <a:t>Perform interactive visual analytics using Folium and Plotly Dash</a:t>
            </a:r>
          </a:p>
          <a:p>
            <a:pPr>
              <a:spcBef>
                <a:spcPts val="1400"/>
              </a:spcBef>
              <a:buFont typeface="Arial" panose="020B0604020202020204" pitchFamily="34" charset="0"/>
              <a:buChar char="•"/>
            </a:pPr>
            <a:r>
              <a:rPr lang="en-US" sz="1300">
                <a:solidFill>
                  <a:schemeClr val="tx1"/>
                </a:solidFill>
                <a:latin typeface="+mn-lt"/>
              </a:rPr>
              <a:t>Perform predictive analysis using classification models</a:t>
            </a:r>
          </a:p>
          <a:p>
            <a:pPr lvl="1">
              <a:spcBef>
                <a:spcPts val="1400"/>
              </a:spcBef>
              <a:buFont typeface="Arial" panose="020B0604020202020204" pitchFamily="34" charset="0"/>
              <a:buChar char="•"/>
            </a:pPr>
            <a:r>
              <a:rPr lang="en-US" sz="1300">
                <a:solidFill>
                  <a:schemeClr val="tx1"/>
                </a:solidFill>
                <a:latin typeface="+mn-lt"/>
              </a:rPr>
              <a:t>Built, tuned, and evaluated classification models</a:t>
            </a:r>
          </a:p>
          <a:p>
            <a:pPr lvl="2">
              <a:spcBef>
                <a:spcPts val="1400"/>
              </a:spcBef>
              <a:buFont typeface="Arial" panose="020B0604020202020204" pitchFamily="34" charset="0"/>
              <a:buChar char="•"/>
            </a:pPr>
            <a:r>
              <a:rPr lang="en-US" sz="1300">
                <a:solidFill>
                  <a:schemeClr val="tx1"/>
                </a:solidFill>
                <a:latin typeface="+mn-lt"/>
              </a:rPr>
              <a:t>Logistic Regression, K Nearest Neighbor, Data Classification Tree, and Support Vector Machine</a:t>
            </a:r>
          </a:p>
          <a:p>
            <a:pPr>
              <a:spcBef>
                <a:spcPts val="1400"/>
              </a:spcBef>
              <a:buFont typeface="Arial" panose="020B0604020202020204" pitchFamily="34" charset="0"/>
              <a:buChar char="•"/>
            </a:pPr>
            <a:endParaRPr lang="en-US" sz="1300">
              <a:solidFill>
                <a:schemeClr val="tx1"/>
              </a:solidFill>
              <a:latin typeface="+mn-lt"/>
            </a:endParaRPr>
          </a:p>
          <a:p>
            <a:pPr>
              <a:spcBef>
                <a:spcPts val="1400"/>
              </a:spcBef>
              <a:buFont typeface="Arial" panose="020B0604020202020204" pitchFamily="34" charset="0"/>
              <a:buChar char="•"/>
            </a:pPr>
            <a:endParaRPr lang="en-US" sz="1300">
              <a:solidFill>
                <a:schemeClr val="tx1"/>
              </a:solidFill>
              <a:latin typeface="+mn-lt"/>
            </a:endParaRPr>
          </a:p>
          <a:p>
            <a:pPr>
              <a:spcBef>
                <a:spcPts val="1400"/>
              </a:spcBef>
              <a:buFont typeface="Arial" panose="020B0604020202020204" pitchFamily="34" charset="0"/>
              <a:buChar char="•"/>
            </a:pPr>
            <a:endParaRPr lang="en-US" sz="1300">
              <a:solidFill>
                <a:schemeClr val="tx1"/>
              </a:solidFill>
              <a:latin typeface="+mn-lt"/>
            </a:endParaRPr>
          </a:p>
          <a:p>
            <a:pPr>
              <a:spcBef>
                <a:spcPts val="1400"/>
              </a:spcBef>
              <a:buFont typeface="Arial" panose="020B0604020202020204" pitchFamily="34" charset="0"/>
              <a:buChar char="•"/>
            </a:pPr>
            <a:endParaRPr lang="en-US" sz="1300">
              <a:solidFill>
                <a:schemeClr val="tx1"/>
              </a:solidFill>
              <a:latin typeface="+mn-lt"/>
            </a:endParaRPr>
          </a:p>
          <a:p>
            <a:pPr>
              <a:spcBef>
                <a:spcPts val="1400"/>
              </a:spcBef>
              <a:buFont typeface="Arial" panose="020B0604020202020204" pitchFamily="34" charset="0"/>
              <a:buChar char="•"/>
            </a:pPr>
            <a:endParaRPr lang="en-US" sz="130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000">
                <a:solidFill>
                  <a:schemeClr val="tx1">
                    <a:lumMod val="50000"/>
                    <a:lumOff val="50000"/>
                  </a:schemeClr>
                </a:solidFill>
                <a:latin typeface="Calibri" panose="020F0502020204030204"/>
              </a:rPr>
              <a:pPr>
                <a:spcAft>
                  <a:spcPts val="600"/>
                </a:spcAft>
                <a:defRPr/>
              </a:pPr>
              <a:t>6</a:t>
            </a:fld>
            <a:endParaRPr lang="en-US" sz="10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4553733" y="548464"/>
            <a:ext cx="6798541" cy="167562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Data Collection</a:t>
            </a:r>
          </a:p>
        </p:txBody>
      </p:sp>
      <p:pic>
        <p:nvPicPr>
          <p:cNvPr id="14" name="Picture 13">
            <a:extLst>
              <a:ext uri="{FF2B5EF4-FFF2-40B4-BE49-F238E27FC236}">
                <a16:creationId xmlns:a16="http://schemas.microsoft.com/office/drawing/2014/main" id="{9C08151A-D807-96F6-89EE-23A040321F47}"/>
              </a:ext>
            </a:extLst>
          </p:cNvPr>
          <p:cNvPicPr>
            <a:picLocks noChangeAspect="1"/>
          </p:cNvPicPr>
          <p:nvPr/>
        </p:nvPicPr>
        <p:blipFill rotWithShape="1">
          <a:blip r:embed="rId2"/>
          <a:srcRect l="29007" r="32749"/>
          <a:stretch/>
        </p:blipFill>
        <p:spPr>
          <a:xfrm>
            <a:off x="1" y="10"/>
            <a:ext cx="4196496" cy="6857990"/>
          </a:xfrm>
          <a:prstGeom prst="rect">
            <a:avLst/>
          </a:prstGeom>
          <a:effec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53734" y="2409830"/>
            <a:ext cx="6798539" cy="3705217"/>
          </a:xfrm>
          <a:prstGeom prst="rect">
            <a:avLst/>
          </a:prstGeom>
        </p:spPr>
        <p:txBody>
          <a:bodyPr vert="horz" lIns="91440" tIns="45720" rIns="91440" bIns="45720" rtlCol="0">
            <a:normAutofit/>
          </a:bodyPr>
          <a:lstStyle/>
          <a:p>
            <a:pPr>
              <a:spcBef>
                <a:spcPts val="1400"/>
              </a:spcBef>
            </a:pPr>
            <a:r>
              <a:rPr lang="en-US" sz="2000"/>
              <a:t>Request to the SpaceX API </a:t>
            </a:r>
          </a:p>
          <a:p>
            <a:pPr>
              <a:spcBef>
                <a:spcPts val="1400"/>
              </a:spcBef>
            </a:pPr>
            <a:r>
              <a:rPr lang="en-US" sz="2000"/>
              <a:t>Requested data was cleaned and missing values were removed</a:t>
            </a:r>
          </a:p>
          <a:p>
            <a:pPr>
              <a:spcBef>
                <a:spcPts val="1400"/>
              </a:spcBef>
            </a:pPr>
            <a:r>
              <a:rPr lang="en-US" sz="2000"/>
              <a:t>Data was scraped from Wikipedia Launch Records</a:t>
            </a:r>
          </a:p>
          <a:p>
            <a:pPr>
              <a:spcBef>
                <a:spcPts val="1400"/>
              </a:spcBef>
            </a:pPr>
            <a:r>
              <a:rPr lang="en-US" sz="2000"/>
              <a:t>Data was parsed and converted to a Pandas data frame</a:t>
            </a:r>
          </a:p>
          <a:p>
            <a:pPr>
              <a:spcBef>
                <a:spcPts val="1400"/>
              </a:spcBef>
            </a:pPr>
            <a:endParaRPr lang="en-US" sz="2000"/>
          </a:p>
          <a:p>
            <a:pPr>
              <a:spcBef>
                <a:spcPts val="1400"/>
              </a:spcBef>
            </a:pPr>
            <a:endParaRPr lang="en-US" sz="2000"/>
          </a:p>
          <a:p>
            <a:pPr marL="0"/>
            <a:endParaRPr lang="en-US" sz="200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193686" y="6356350"/>
            <a:ext cx="2160114"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hlinkClick r:id="rId3"/>
              </a:rPr>
              <a:t>SpaceX API notebook with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outcomes</a:t>
            </a:r>
            <a:endParaRPr lang="en-US" sz="2200">
              <a:solidFill>
                <a:schemeClr val="accent3">
                  <a:lumMod val="25000"/>
                </a:schemeClr>
              </a:solidFill>
              <a:latin typeface="Abadi"/>
            </a:endParaRPr>
          </a:p>
          <a:p>
            <a:pPr marL="0" indent="0">
              <a:buNone/>
            </a:pPr>
            <a:endParaRPr lang="en-US">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Flowchart: Alternate Process 1">
            <a:extLst>
              <a:ext uri="{FF2B5EF4-FFF2-40B4-BE49-F238E27FC236}">
                <a16:creationId xmlns:a16="http://schemas.microsoft.com/office/drawing/2014/main" id="{E364B8BE-020B-C92D-EFBD-699F1C93B5AA}"/>
              </a:ext>
            </a:extLst>
          </p:cNvPr>
          <p:cNvSpPr/>
          <p:nvPr/>
        </p:nvSpPr>
        <p:spPr>
          <a:xfrm>
            <a:off x="7539318" y="1876581"/>
            <a:ext cx="2357717" cy="304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Declare URL for API</a:t>
            </a:r>
            <a:endParaRPr lang="en-US" dirty="0"/>
          </a:p>
        </p:txBody>
      </p:sp>
      <p:sp>
        <p:nvSpPr>
          <p:cNvPr id="7" name="Flowchart: Alternate Process 6">
            <a:extLst>
              <a:ext uri="{FF2B5EF4-FFF2-40B4-BE49-F238E27FC236}">
                <a16:creationId xmlns:a16="http://schemas.microsoft.com/office/drawing/2014/main" id="{3D9B84FC-C341-475B-CA8D-03364A118C80}"/>
              </a:ext>
            </a:extLst>
          </p:cNvPr>
          <p:cNvSpPr/>
          <p:nvPr/>
        </p:nvSpPr>
        <p:spPr>
          <a:xfrm>
            <a:off x="6983506" y="2387569"/>
            <a:ext cx="3460375" cy="304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Normalize to Pandas Data Frame</a:t>
            </a:r>
            <a:endParaRPr lang="en-US" dirty="0"/>
          </a:p>
        </p:txBody>
      </p:sp>
      <p:sp>
        <p:nvSpPr>
          <p:cNvPr id="8" name="Flowchart: Alternate Process 7">
            <a:extLst>
              <a:ext uri="{FF2B5EF4-FFF2-40B4-BE49-F238E27FC236}">
                <a16:creationId xmlns:a16="http://schemas.microsoft.com/office/drawing/2014/main" id="{FBAA2098-E339-21B0-0210-5E8775E3763D}"/>
              </a:ext>
            </a:extLst>
          </p:cNvPr>
          <p:cNvSpPr/>
          <p:nvPr/>
        </p:nvSpPr>
        <p:spPr>
          <a:xfrm>
            <a:off x="7351059" y="2880628"/>
            <a:ext cx="2581834" cy="304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Filter out redundancies</a:t>
            </a:r>
            <a:endParaRPr lang="en-US" dirty="0" err="1"/>
          </a:p>
        </p:txBody>
      </p:sp>
      <p:sp>
        <p:nvSpPr>
          <p:cNvPr id="9" name="Flowchart: Alternate Process 8">
            <a:extLst>
              <a:ext uri="{FF2B5EF4-FFF2-40B4-BE49-F238E27FC236}">
                <a16:creationId xmlns:a16="http://schemas.microsoft.com/office/drawing/2014/main" id="{77046355-DA71-2DBD-45CE-9058B4D9C4E0}"/>
              </a:ext>
            </a:extLst>
          </p:cNvPr>
          <p:cNvSpPr/>
          <p:nvPr/>
        </p:nvSpPr>
        <p:spPr>
          <a:xfrm>
            <a:off x="7243482" y="3427474"/>
            <a:ext cx="2940422" cy="304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Generate lists and functions</a:t>
            </a:r>
            <a:endParaRPr lang="en-US" dirty="0"/>
          </a:p>
        </p:txBody>
      </p:sp>
      <p:sp>
        <p:nvSpPr>
          <p:cNvPr id="10" name="Flowchart: Alternate Process 9">
            <a:extLst>
              <a:ext uri="{FF2B5EF4-FFF2-40B4-BE49-F238E27FC236}">
                <a16:creationId xmlns:a16="http://schemas.microsoft.com/office/drawing/2014/main" id="{5C0C6DBE-DD31-F7E2-61CC-331D1EAA88A2}"/>
              </a:ext>
            </a:extLst>
          </p:cNvPr>
          <p:cNvSpPr/>
          <p:nvPr/>
        </p:nvSpPr>
        <p:spPr>
          <a:xfrm>
            <a:off x="7467600" y="3938463"/>
            <a:ext cx="2501152" cy="304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Filter only Falcon 9 data</a:t>
            </a:r>
            <a:endParaRPr lang="en-US" dirty="0"/>
          </a:p>
        </p:txBody>
      </p:sp>
      <p:sp>
        <p:nvSpPr>
          <p:cNvPr id="11" name="Flowchart: Alternate Process 10">
            <a:extLst>
              <a:ext uri="{FF2B5EF4-FFF2-40B4-BE49-F238E27FC236}">
                <a16:creationId xmlns:a16="http://schemas.microsoft.com/office/drawing/2014/main" id="{803A731E-4894-E5D3-623E-4DA81C7D5E8A}"/>
              </a:ext>
            </a:extLst>
          </p:cNvPr>
          <p:cNvSpPr/>
          <p:nvPr/>
        </p:nvSpPr>
        <p:spPr>
          <a:xfrm>
            <a:off x="7467600" y="4449451"/>
            <a:ext cx="2501152" cy="304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Remove Null Values</a:t>
            </a:r>
            <a:endParaRPr lang="en-US" dirty="0"/>
          </a:p>
        </p:txBody>
      </p:sp>
      <p:sp>
        <p:nvSpPr>
          <p:cNvPr id="12" name="Arrow: Down 11">
            <a:extLst>
              <a:ext uri="{FF2B5EF4-FFF2-40B4-BE49-F238E27FC236}">
                <a16:creationId xmlns:a16="http://schemas.microsoft.com/office/drawing/2014/main" id="{E237967F-FF7A-2C57-D739-7BA31FD525E0}"/>
              </a:ext>
            </a:extLst>
          </p:cNvPr>
          <p:cNvSpPr/>
          <p:nvPr/>
        </p:nvSpPr>
        <p:spPr>
          <a:xfrm>
            <a:off x="8425995" y="2105518"/>
            <a:ext cx="484094" cy="2779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E4B9B376-B79C-5D97-2ECC-E2849467473E}"/>
              </a:ext>
            </a:extLst>
          </p:cNvPr>
          <p:cNvSpPr/>
          <p:nvPr/>
        </p:nvSpPr>
        <p:spPr>
          <a:xfrm>
            <a:off x="8399101" y="2652365"/>
            <a:ext cx="484094" cy="2779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3DB6EFDD-933F-996F-631E-0E6ABE18A93E}"/>
              </a:ext>
            </a:extLst>
          </p:cNvPr>
          <p:cNvSpPr/>
          <p:nvPr/>
        </p:nvSpPr>
        <p:spPr>
          <a:xfrm>
            <a:off x="8372206" y="3145423"/>
            <a:ext cx="484094" cy="2779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47725F35-0E0E-5CAF-646D-6794AC3854A9}"/>
              </a:ext>
            </a:extLst>
          </p:cNvPr>
          <p:cNvSpPr/>
          <p:nvPr/>
        </p:nvSpPr>
        <p:spPr>
          <a:xfrm>
            <a:off x="8399100" y="3656411"/>
            <a:ext cx="484094" cy="2779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F6AB1BEB-6119-5A24-D0FF-FB14A8001403}"/>
              </a:ext>
            </a:extLst>
          </p:cNvPr>
          <p:cNvSpPr/>
          <p:nvPr/>
        </p:nvSpPr>
        <p:spPr>
          <a:xfrm>
            <a:off x="8425995" y="4167400"/>
            <a:ext cx="484094" cy="2779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7" descr="Graphical user interface, table&#10;&#10;Description automatically generated">
            <a:extLst>
              <a:ext uri="{FF2B5EF4-FFF2-40B4-BE49-F238E27FC236}">
                <a16:creationId xmlns:a16="http://schemas.microsoft.com/office/drawing/2014/main" id="{6DEF0E73-7137-03B9-B9CE-89AA1DD255A2}"/>
              </a:ext>
            </a:extLst>
          </p:cNvPr>
          <p:cNvPicPr>
            <a:picLocks noChangeAspect="1"/>
          </p:cNvPicPr>
          <p:nvPr/>
        </p:nvPicPr>
        <p:blipFill>
          <a:blip r:embed="rId4"/>
          <a:stretch>
            <a:fillRect/>
          </a:stretch>
        </p:blipFill>
        <p:spPr>
          <a:xfrm>
            <a:off x="493059" y="2787324"/>
            <a:ext cx="5289176" cy="122956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2574458"/>
          </a:xfrm>
          <a:prstGeom prst="rect">
            <a:avLst/>
          </a:prstGeom>
        </p:spPr>
        <p:txBody>
          <a:bodyPr lIns="91440" tIns="45720" rIns="91440" bIns="45720" anchor="t">
            <a:noAutofit/>
          </a:bodyPr>
          <a:lstStyle/>
          <a:p>
            <a:r>
              <a:rPr lang="en-US" sz="2200" dirty="0">
                <a:ea typeface="+mn-lt"/>
                <a:cs typeface="+mn-lt"/>
              </a:rPr>
              <a:t>Extract a Falcon 9 launch records HTML table from Wikipedia</a:t>
            </a:r>
            <a:endParaRPr lang="en-US" dirty="0"/>
          </a:p>
          <a:p>
            <a:r>
              <a:rPr lang="en-US" sz="2200" dirty="0">
                <a:ea typeface="+mn-lt"/>
                <a:cs typeface="+mn-lt"/>
              </a:rPr>
              <a:t>Parse the table and convert it into a Pandas data frame</a:t>
            </a:r>
            <a:endParaRPr lang="en-US" dirty="0"/>
          </a:p>
          <a:p>
            <a:pPr>
              <a:lnSpc>
                <a:spcPct val="100000"/>
              </a:lnSpc>
              <a:spcBef>
                <a:spcPts val="1400"/>
              </a:spcBef>
            </a:pPr>
            <a:r>
              <a:rPr lang="en-US" sz="2200" dirty="0">
                <a:solidFill>
                  <a:schemeClr val="accent3">
                    <a:lumMod val="25000"/>
                  </a:schemeClr>
                </a:solidFill>
                <a:latin typeface="Abadi"/>
                <a:hlinkClick r:id="rId3"/>
              </a:rPr>
              <a:t>Web Scrapping Notebook GitHub URL</a:t>
            </a:r>
            <a:r>
              <a:rPr lang="en-US" sz="2200" dirty="0">
                <a:solidFill>
                  <a:schemeClr val="accent3">
                    <a:lumMod val="25000"/>
                  </a:schemeClr>
                </a:solidFill>
                <a:latin typeface="Abadi"/>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Content Placeholder 4">
            <a:extLst>
              <a:ext uri="{FF2B5EF4-FFF2-40B4-BE49-F238E27FC236}">
                <a16:creationId xmlns:a16="http://schemas.microsoft.com/office/drawing/2014/main" id="{F21C4A5C-ED97-5B46-A0AB-8672F4F2469C}"/>
              </a:ext>
            </a:extLst>
          </p:cNvPr>
          <p:cNvSpPr txBox="1">
            <a:spLocks/>
          </p:cNvSpPr>
          <p:nvPr/>
        </p:nvSpPr>
        <p:spPr>
          <a:xfrm>
            <a:off x="5999909" y="1478523"/>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cs typeface="Calibri"/>
            </a:endParaRPr>
          </a:p>
        </p:txBody>
      </p:sp>
      <p:sp>
        <p:nvSpPr>
          <p:cNvPr id="9" name="Flowchart: Alternate Process 8">
            <a:extLst>
              <a:ext uri="{FF2B5EF4-FFF2-40B4-BE49-F238E27FC236}">
                <a16:creationId xmlns:a16="http://schemas.microsoft.com/office/drawing/2014/main" id="{D78E6569-65E6-0711-D0C4-FEDD411DEC53}"/>
              </a:ext>
            </a:extLst>
          </p:cNvPr>
          <p:cNvSpPr/>
          <p:nvPr/>
        </p:nvSpPr>
        <p:spPr>
          <a:xfrm>
            <a:off x="7234518" y="1867616"/>
            <a:ext cx="2985246" cy="304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Extract data from Wikipedia</a:t>
            </a:r>
            <a:endParaRPr lang="en-US" dirty="0"/>
          </a:p>
        </p:txBody>
      </p:sp>
      <p:sp>
        <p:nvSpPr>
          <p:cNvPr id="12" name="Flowchart: Alternate Process 11">
            <a:extLst>
              <a:ext uri="{FF2B5EF4-FFF2-40B4-BE49-F238E27FC236}">
                <a16:creationId xmlns:a16="http://schemas.microsoft.com/office/drawing/2014/main" id="{463335E4-6272-85E9-AD92-298B5B833ACC}"/>
              </a:ext>
            </a:extLst>
          </p:cNvPr>
          <p:cNvSpPr/>
          <p:nvPr/>
        </p:nvSpPr>
        <p:spPr>
          <a:xfrm>
            <a:off x="6983506" y="2387569"/>
            <a:ext cx="3460375" cy="304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Filter only necessary information</a:t>
            </a:r>
            <a:endParaRPr lang="en-US" dirty="0"/>
          </a:p>
        </p:txBody>
      </p:sp>
      <p:sp>
        <p:nvSpPr>
          <p:cNvPr id="14" name="Flowchart: Alternate Process 13">
            <a:extLst>
              <a:ext uri="{FF2B5EF4-FFF2-40B4-BE49-F238E27FC236}">
                <a16:creationId xmlns:a16="http://schemas.microsoft.com/office/drawing/2014/main" id="{F07CE48F-FC68-2194-FD94-5AEE2F8FDFF9}"/>
              </a:ext>
            </a:extLst>
          </p:cNvPr>
          <p:cNvSpPr/>
          <p:nvPr/>
        </p:nvSpPr>
        <p:spPr>
          <a:xfrm>
            <a:off x="6759389" y="2880628"/>
            <a:ext cx="3944468" cy="304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Iterate table to filter out redundancies</a:t>
            </a:r>
            <a:endParaRPr lang="en-US" dirty="0" err="1"/>
          </a:p>
        </p:txBody>
      </p:sp>
      <p:sp>
        <p:nvSpPr>
          <p:cNvPr id="16" name="Flowchart: Alternate Process 15">
            <a:extLst>
              <a:ext uri="{FF2B5EF4-FFF2-40B4-BE49-F238E27FC236}">
                <a16:creationId xmlns:a16="http://schemas.microsoft.com/office/drawing/2014/main" id="{DBF713FC-F286-8377-680E-DCB34456E863}"/>
              </a:ext>
            </a:extLst>
          </p:cNvPr>
          <p:cNvSpPr/>
          <p:nvPr/>
        </p:nvSpPr>
        <p:spPr>
          <a:xfrm>
            <a:off x="7243482" y="3427474"/>
            <a:ext cx="2940422" cy="304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Populate dictionary</a:t>
            </a:r>
            <a:endParaRPr lang="en-US" dirty="0"/>
          </a:p>
        </p:txBody>
      </p:sp>
      <p:sp>
        <p:nvSpPr>
          <p:cNvPr id="18" name="Flowchart: Alternate Process 17">
            <a:extLst>
              <a:ext uri="{FF2B5EF4-FFF2-40B4-BE49-F238E27FC236}">
                <a16:creationId xmlns:a16="http://schemas.microsoft.com/office/drawing/2014/main" id="{580A7A25-30B6-AF82-8CE9-735D02FFBE24}"/>
              </a:ext>
            </a:extLst>
          </p:cNvPr>
          <p:cNvSpPr/>
          <p:nvPr/>
        </p:nvSpPr>
        <p:spPr>
          <a:xfrm>
            <a:off x="7467600" y="3938463"/>
            <a:ext cx="2501152" cy="304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Append Data</a:t>
            </a:r>
            <a:endParaRPr lang="en-US" dirty="0"/>
          </a:p>
        </p:txBody>
      </p:sp>
      <p:sp>
        <p:nvSpPr>
          <p:cNvPr id="20" name="Flowchart: Alternate Process 19">
            <a:extLst>
              <a:ext uri="{FF2B5EF4-FFF2-40B4-BE49-F238E27FC236}">
                <a16:creationId xmlns:a16="http://schemas.microsoft.com/office/drawing/2014/main" id="{0D747EF9-3CD3-819E-8F6B-9445E3160583}"/>
              </a:ext>
            </a:extLst>
          </p:cNvPr>
          <p:cNvSpPr/>
          <p:nvPr/>
        </p:nvSpPr>
        <p:spPr>
          <a:xfrm>
            <a:off x="7467600" y="4449451"/>
            <a:ext cx="2501152" cy="304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Create data frame</a:t>
            </a:r>
            <a:endParaRPr lang="en-US" dirty="0"/>
          </a:p>
        </p:txBody>
      </p:sp>
      <p:sp>
        <p:nvSpPr>
          <p:cNvPr id="22" name="Arrow: Down 21">
            <a:extLst>
              <a:ext uri="{FF2B5EF4-FFF2-40B4-BE49-F238E27FC236}">
                <a16:creationId xmlns:a16="http://schemas.microsoft.com/office/drawing/2014/main" id="{FC1D6618-DA58-D7BF-20BB-23B441725BF9}"/>
              </a:ext>
            </a:extLst>
          </p:cNvPr>
          <p:cNvSpPr/>
          <p:nvPr/>
        </p:nvSpPr>
        <p:spPr>
          <a:xfrm>
            <a:off x="8372207" y="2105518"/>
            <a:ext cx="484094" cy="2779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6D53F276-46C6-B660-4DF8-6E14ED880E91}"/>
              </a:ext>
            </a:extLst>
          </p:cNvPr>
          <p:cNvSpPr/>
          <p:nvPr/>
        </p:nvSpPr>
        <p:spPr>
          <a:xfrm>
            <a:off x="8399101" y="2652365"/>
            <a:ext cx="484094" cy="2779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A768D1B8-4444-86C4-C584-686CE97F0B9B}"/>
              </a:ext>
            </a:extLst>
          </p:cNvPr>
          <p:cNvSpPr/>
          <p:nvPr/>
        </p:nvSpPr>
        <p:spPr>
          <a:xfrm>
            <a:off x="8372206" y="3145423"/>
            <a:ext cx="484094" cy="2779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83CBCEE0-6623-7D50-1A2F-129F1DB51F1D}"/>
              </a:ext>
            </a:extLst>
          </p:cNvPr>
          <p:cNvSpPr/>
          <p:nvPr/>
        </p:nvSpPr>
        <p:spPr>
          <a:xfrm>
            <a:off x="8399100" y="3656411"/>
            <a:ext cx="484094" cy="2779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9CD86E11-220F-918B-FF94-37C46DDF6238}"/>
              </a:ext>
            </a:extLst>
          </p:cNvPr>
          <p:cNvSpPr/>
          <p:nvPr/>
        </p:nvSpPr>
        <p:spPr>
          <a:xfrm>
            <a:off x="8425995" y="4167400"/>
            <a:ext cx="484094" cy="2779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1" descr="Graphical user interface, application&#10;&#10;Description automatically generated">
            <a:extLst>
              <a:ext uri="{FF2B5EF4-FFF2-40B4-BE49-F238E27FC236}">
                <a16:creationId xmlns:a16="http://schemas.microsoft.com/office/drawing/2014/main" id="{471E0AC8-438A-35D6-0555-E4EE35B2CDAC}"/>
              </a:ext>
            </a:extLst>
          </p:cNvPr>
          <p:cNvPicPr>
            <a:picLocks noChangeAspect="1"/>
          </p:cNvPicPr>
          <p:nvPr/>
        </p:nvPicPr>
        <p:blipFill>
          <a:blip r:embed="rId4"/>
          <a:stretch>
            <a:fillRect/>
          </a:stretch>
        </p:blipFill>
        <p:spPr>
          <a:xfrm>
            <a:off x="188259" y="4515378"/>
            <a:ext cx="5746376" cy="117107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157</TotalTime>
  <Words>1471</Words>
  <Application>Microsoft Office PowerPoint</Application>
  <PresentationFormat>Widescreen</PresentationFormat>
  <Paragraphs>224</Paragraphs>
  <Slides>47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Jash obeam</cp:lastModifiedBy>
  <cp:revision>536</cp:revision>
  <dcterms:created xsi:type="dcterms:W3CDTF">2021-04-29T18:58:34Z</dcterms:created>
  <dcterms:modified xsi:type="dcterms:W3CDTF">2022-10-20T03:05:49Z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